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5" r:id="rId8"/>
    <p:sldId id="266" r:id="rId9"/>
    <p:sldId id="267" r:id="rId10"/>
    <p:sldId id="268" r:id="rId11"/>
    <p:sldId id="271" r:id="rId12"/>
    <p:sldId id="269" r:id="rId13"/>
  </p:sldIdLst>
  <p:sldSz cx="9144000" cy="6858000" type="screen4x3"/>
  <p:notesSz cx="6858000" cy="9144000"/>
  <p:defaultTextStyle>
    <a:defPPr lvl="0">
      <a:defRPr lang="es-MX"/>
    </a:defPPr>
    <a:lvl1pPr lvl="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lvl="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lvl="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lvl="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lvl="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lvl="5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lvl="6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lvl="7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lvl="8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B74D08-B8C3-4B2D-AAA9-0ABF2093F057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273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000">
        <p:wheel spokes="1"/>
      </p:transition>
    </mc:Choice>
    <mc:Fallback xmlns="">
      <p:transition advTm="14000">
        <p:wheel spokes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83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000">
        <p:wheel spokes="1"/>
      </p:transition>
    </mc:Choice>
    <mc:Fallback xmlns="">
      <p:transition advTm="14000">
        <p:wheel spokes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6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000">
        <p:wheel spokes="1"/>
      </p:transition>
    </mc:Choice>
    <mc:Fallback xmlns="">
      <p:transition advTm="14000">
        <p:wheel spokes="1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112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000">
        <p:wheel spokes="1"/>
      </p:transition>
    </mc:Choice>
    <mc:Fallback xmlns="">
      <p:transition advTm="14000">
        <p:wheel spokes="1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98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000">
        <p:wheel spokes="1"/>
      </p:transition>
    </mc:Choice>
    <mc:Fallback xmlns="">
      <p:transition advTm="14000">
        <p:wheel spokes="1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27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000">
        <p:wheel spokes="1"/>
      </p:transition>
    </mc:Choice>
    <mc:Fallback xmlns="">
      <p:transition advTm="14000">
        <p:wheel spokes="1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40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000">
        <p:wheel spokes="1"/>
      </p:transition>
    </mc:Choice>
    <mc:Fallback xmlns="">
      <p:transition advTm="14000">
        <p:wheel spokes="1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6F8F29-6B64-437F-B06F-58A7EC241EC2}" type="datetimeFigureOut">
              <a:rPr lang="es-MX" smtClean="0"/>
              <a:pPr>
                <a:defRPr/>
              </a:pPr>
              <a:t>13/10/2021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7B5F8-5009-4B17-A043-EEDEF89F0994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788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000">
        <p:wheel spokes="1"/>
      </p:transition>
    </mc:Choice>
    <mc:Fallback xmlns="">
      <p:transition advTm="14000">
        <p:wheel spokes="1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BD2483-6842-4B09-9AB8-AEBB2A39316B}" type="datetimeFigureOut">
              <a:rPr lang="es-MX" smtClean="0"/>
              <a:pPr>
                <a:defRPr/>
              </a:pPr>
              <a:t>13/10/2021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626793-4D68-4364-B0F8-53F60B796D29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45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000">
        <p:wheel spokes="1"/>
      </p:transition>
    </mc:Choice>
    <mc:Fallback xmlns="">
      <p:transition advTm="14000">
        <p:wheel spokes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D74DF1-DBDC-4E52-BCF1-86C9269BC4B4}" type="datetimeFigureOut">
              <a:rPr lang="es-MX" smtClean="0"/>
              <a:pPr>
                <a:defRPr/>
              </a:pPr>
              <a:t>13/10/2021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0DE79-115B-41C3-96E6-910870064A28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569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000">
        <p:wheel spokes="1"/>
      </p:transition>
    </mc:Choice>
    <mc:Fallback xmlns="">
      <p:transition advTm="14000">
        <p:wheel spokes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000">
        <p:wheel spokes="1"/>
      </p:transition>
    </mc:Choice>
    <mc:Fallback xmlns="">
      <p:transition advTm="14000">
        <p:wheel spokes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E6E307-4916-4A40-BF88-309E2BEC770E}" type="datetimeFigureOut">
              <a:rPr lang="es-MX" smtClean="0"/>
              <a:pPr>
                <a:defRPr/>
              </a:pPr>
              <a:t>13/10/2021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B133D-4B4A-4870-BB17-8E339D483F05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511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000">
        <p:wheel spokes="1"/>
      </p:transition>
    </mc:Choice>
    <mc:Fallback xmlns="">
      <p:transition advTm="14000">
        <p:wheel spokes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CFAD88-4033-4EF5-A0E9-10700B6F9848}" type="datetimeFigureOut">
              <a:rPr lang="es-MX" smtClean="0"/>
              <a:pPr>
                <a:defRPr/>
              </a:pPr>
              <a:t>13/10/2021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D59D31-EE20-4A6A-9F62-CEAC1890DAD9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852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000">
        <p:wheel spokes="1"/>
      </p:transition>
    </mc:Choice>
    <mc:Fallback xmlns="">
      <p:transition advTm="14000">
        <p:wheel spokes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67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000">
        <p:wheel spokes="1"/>
      </p:transition>
    </mc:Choice>
    <mc:Fallback xmlns="">
      <p:transition advTm="14000">
        <p:wheel spokes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85540D-F24A-493D-8653-6EFFAA195416}" type="datetimeFigureOut">
              <a:rPr lang="es-MX" smtClean="0"/>
              <a:pPr>
                <a:defRPr/>
              </a:pPr>
              <a:t>13/10/2021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3EB7D-379D-4B64-866D-FC41DCA8D93A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089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000">
        <p:wheel spokes="1"/>
      </p:transition>
    </mc:Choice>
    <mc:Fallback xmlns="">
      <p:transition advTm="14000">
        <p:wheel spokes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23BD3B-7D5E-4D36-9D6D-0D2D35EC40BC}" type="datetimeFigureOut">
              <a:rPr lang="es-MX" smtClean="0"/>
              <a:pPr>
                <a:defRPr/>
              </a:pPr>
              <a:t>13/10/2021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9366CC-0CB3-475D-829C-D638E3D478EE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000">
        <p:wheel spokes="1"/>
      </p:transition>
    </mc:Choice>
    <mc:Fallback xmlns="">
      <p:transition advTm="14000">
        <p:wheel spokes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8C9177-C748-4C3C-AC4D-5114D6DA1A63}" type="datetimeFigureOut">
              <a:rPr lang="es-MX" smtClean="0"/>
              <a:pPr>
                <a:defRPr/>
              </a:pPr>
              <a:t>13/10/2021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7F2EF2-4204-432F-ABBF-C64F22C65649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227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000">
        <p:wheel spokes="1"/>
      </p:transition>
    </mc:Choice>
    <mc:Fallback xmlns="">
      <p:transition advTm="14000">
        <p:wheel spokes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5582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</p:sldLayoutIdLst>
  <mc:AlternateContent xmlns:mc="http://schemas.openxmlformats.org/markup-compatibility/2006" xmlns:p14="http://schemas.microsoft.com/office/powerpoint/2010/main">
    <mc:Choice Requires="p14">
      <p:transition p14:dur="10" advTm="14000">
        <p:wheel spokes="1"/>
      </p:transition>
    </mc:Choice>
    <mc:Fallback xmlns="">
      <p:transition advTm="14000">
        <p:wheel spokes="1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123728" y="7144"/>
            <a:ext cx="6637337" cy="1362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sz="40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Dibujo y texto con GIMP</a:t>
            </a:r>
          </a:p>
        </p:txBody>
      </p:sp>
      <p:pic>
        <p:nvPicPr>
          <p:cNvPr id="5" name="Picture 2" descr="Archivo:Gimp-wilber-scalable.svg - Wikipedia, la enciclopedia libre">
            <a:extLst>
              <a:ext uri="{FF2B5EF4-FFF2-40B4-BE49-F238E27FC236}">
                <a16:creationId xmlns:a16="http://schemas.microsoft.com/office/drawing/2014/main" id="{4039A516-8410-4976-B224-7F670DA71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676" y="2231721"/>
            <a:ext cx="4234648" cy="378795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>
        <p:wheel spokes="1"/>
      </p:transition>
    </mc:Choice>
    <mc:Fallback xmlns="">
      <p:transition advTm="3000">
        <p:wheel spokes="1"/>
      </p:transition>
    </mc:Fallback>
  </mc:AlternateContent>
  <p:extLst mod="1">
    <p:ext uri="{E180D4A7-C9FB-4DFB-919C-405C955672EB}">
      <p14:showEvtLst xmlns:p14="http://schemas.microsoft.com/office/powerpoint/2010/main">
        <p14:playEvt time="2324" objId="2"/>
        <p14:stopEvt time="7017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94566" y="0"/>
            <a:ext cx="6554867" cy="110996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MX" sz="40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Texto curvo en GIMP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B4CD6462-F4F7-4FBE-AE2F-516C677A7165}"/>
              </a:ext>
            </a:extLst>
          </p:cNvPr>
          <p:cNvSpPr/>
          <p:nvPr/>
        </p:nvSpPr>
        <p:spPr>
          <a:xfrm>
            <a:off x="-1" y="1017578"/>
            <a:ext cx="9144000" cy="11099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fontAlgn="auto">
              <a:spcAft>
                <a:spcPts val="0"/>
              </a:spcAft>
              <a:buSzPct val="80000"/>
              <a:buFont typeface="Wingdings 2" pitchFamily="18" charset="2"/>
              <a:buNone/>
              <a:defRPr/>
            </a:pPr>
            <a:r>
              <a:rPr lang="es-MX" sz="1700" b="1" dirty="0">
                <a:ln w="0"/>
                <a:solidFill>
                  <a:schemeClr val="bg1"/>
                </a:solidFill>
              </a:rPr>
              <a:t>Paso 8. </a:t>
            </a:r>
            <a:r>
              <a:rPr lang="es-MX" sz="1700" dirty="0">
                <a:ln w="0"/>
                <a:solidFill>
                  <a:schemeClr val="bg1"/>
                </a:solidFill>
              </a:rPr>
              <a:t>Dar clic </a:t>
            </a:r>
            <a:r>
              <a:rPr lang="es-MX" sz="1700" b="1" dirty="0">
                <a:ln w="0"/>
                <a:solidFill>
                  <a:schemeClr val="bg1"/>
                </a:solidFill>
              </a:rPr>
              <a:t>en Herramientas de relleno </a:t>
            </a:r>
            <a:r>
              <a:rPr lang="es-MX" sz="1700" dirty="0">
                <a:ln w="0"/>
                <a:solidFill>
                  <a:schemeClr val="bg1"/>
                </a:solidFill>
              </a:rPr>
              <a:t>y pasar el cursor por encima del texto para cambiar por el color deseado. Da clic en el </a:t>
            </a:r>
            <a:r>
              <a:rPr lang="es-MX" sz="1700" b="1" dirty="0">
                <a:ln w="0"/>
                <a:solidFill>
                  <a:schemeClr val="bg1"/>
                </a:solidFill>
              </a:rPr>
              <a:t>Ojo</a:t>
            </a:r>
            <a:r>
              <a:rPr lang="es-MX" sz="1700" dirty="0">
                <a:ln w="0"/>
                <a:solidFill>
                  <a:schemeClr val="bg1"/>
                </a:solidFill>
              </a:rPr>
              <a:t> del botón </a:t>
            </a:r>
            <a:r>
              <a:rPr lang="es-MX" sz="1700" b="1" dirty="0">
                <a:ln w="0"/>
                <a:solidFill>
                  <a:schemeClr val="bg1"/>
                </a:solidFill>
              </a:rPr>
              <a:t>Capa</a:t>
            </a:r>
            <a:r>
              <a:rPr lang="es-MX" sz="1700" dirty="0">
                <a:ln w="0"/>
                <a:solidFill>
                  <a:schemeClr val="bg1"/>
                </a:solidFill>
              </a:rPr>
              <a:t>s para eliminar el contorno rojo del texto.</a:t>
            </a:r>
            <a:endParaRPr lang="es-MX" sz="1700" b="1" dirty="0">
              <a:ln w="0"/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AEAF8F4-30AA-4063-A373-EDB07C1188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24" t="14656" r="6667" b="9154"/>
          <a:stretch/>
        </p:blipFill>
        <p:spPr>
          <a:xfrm>
            <a:off x="957943" y="2801258"/>
            <a:ext cx="7663544" cy="391885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F3C035C-1C0F-4755-8D7B-32CFEF7D56F5}"/>
              </a:ext>
            </a:extLst>
          </p:cNvPr>
          <p:cNvSpPr txBox="1"/>
          <p:nvPr/>
        </p:nvSpPr>
        <p:spPr>
          <a:xfrm>
            <a:off x="7707156" y="4956127"/>
            <a:ext cx="284553" cy="14165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s-MX" sz="12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514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000">
        <p:wheel spokes="1"/>
      </p:transition>
    </mc:Choice>
    <mc:Fallback xmlns="">
      <p:transition advTm="14000">
        <p:wheel spokes="1"/>
      </p:transition>
    </mc:Fallback>
  </mc:AlternateContent>
  <p:extLst mod="1">
    <p:ext uri="{E180D4A7-C9FB-4DFB-919C-405C955672EB}">
      <p14:showEvtLst xmlns:p14="http://schemas.microsoft.com/office/powerpoint/2010/main">
        <p14:playEvt time="12212" objId="4"/>
        <p14:stopEvt time="25010" objId="4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94566" y="35371"/>
            <a:ext cx="6554867" cy="110996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MX" sz="40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Texto curvo en GIMP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B4CD6462-F4F7-4FBE-AE2F-516C677A7165}"/>
              </a:ext>
            </a:extLst>
          </p:cNvPr>
          <p:cNvSpPr/>
          <p:nvPr/>
        </p:nvSpPr>
        <p:spPr>
          <a:xfrm>
            <a:off x="0" y="1266153"/>
            <a:ext cx="9144000" cy="11099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fontAlgn="auto">
              <a:spcAft>
                <a:spcPts val="0"/>
              </a:spcAft>
              <a:buSzPct val="80000"/>
              <a:buFont typeface="Wingdings 2" pitchFamily="18" charset="2"/>
              <a:buNone/>
              <a:defRPr/>
            </a:pPr>
            <a:r>
              <a:rPr lang="es-MX" sz="1700" b="1" dirty="0">
                <a:ln w="0"/>
                <a:solidFill>
                  <a:schemeClr val="bg1"/>
                </a:solidFill>
              </a:rPr>
              <a:t>Paso 9. </a:t>
            </a:r>
            <a:r>
              <a:rPr lang="es-MX" sz="1700" dirty="0">
                <a:ln w="0"/>
                <a:solidFill>
                  <a:schemeClr val="bg1"/>
                </a:solidFill>
              </a:rPr>
              <a:t>Para eliminar el primer texto en el botón Capas, dar clic en </a:t>
            </a:r>
            <a:r>
              <a:rPr lang="es-MX" sz="1700" b="1" dirty="0">
                <a:ln w="0"/>
                <a:solidFill>
                  <a:schemeClr val="bg1"/>
                </a:solidFill>
              </a:rPr>
              <a:t>Eliminar capa</a:t>
            </a:r>
            <a:r>
              <a:rPr lang="es-MX" sz="1700" dirty="0">
                <a:ln w="0"/>
                <a:solidFill>
                  <a:schemeClr val="bg1"/>
                </a:solidFill>
              </a:rPr>
              <a:t>. Y Da clic en </a:t>
            </a:r>
            <a:r>
              <a:rPr lang="es-MX" sz="1700" b="1" dirty="0" err="1">
                <a:ln w="0"/>
                <a:solidFill>
                  <a:schemeClr val="bg1"/>
                </a:solidFill>
              </a:rPr>
              <a:t>Crtl</a:t>
            </a:r>
            <a:r>
              <a:rPr lang="es-MX" sz="1700" b="1" dirty="0">
                <a:ln w="0"/>
                <a:solidFill>
                  <a:schemeClr val="bg1"/>
                </a:solidFill>
              </a:rPr>
              <a:t> + A </a:t>
            </a:r>
            <a:r>
              <a:rPr lang="es-MX" sz="1700" dirty="0">
                <a:ln w="0"/>
                <a:solidFill>
                  <a:schemeClr val="bg1"/>
                </a:solidFill>
              </a:rPr>
              <a:t>para eliminar la selección</a:t>
            </a:r>
            <a:endParaRPr lang="es-MX" sz="1700" b="1" dirty="0">
              <a:ln w="0"/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AEFAE29-EB1B-49C0-8776-C87188BD77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82" t="15502" r="6667" b="6049"/>
          <a:stretch/>
        </p:blipFill>
        <p:spPr>
          <a:xfrm>
            <a:off x="986126" y="2574453"/>
            <a:ext cx="7649030" cy="4034972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619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000">
        <p:wheel spokes="1"/>
      </p:transition>
    </mc:Choice>
    <mc:Fallback xmlns="">
      <p:transition advTm="14000">
        <p:wheel spokes="1"/>
      </p:transition>
    </mc:Fallback>
  </mc:AlternateContent>
  <p:extLst mod="1">
    <p:ext uri="{E180D4A7-C9FB-4DFB-919C-405C955672EB}">
      <p14:showEvtLst xmlns:p14="http://schemas.microsoft.com/office/powerpoint/2010/main">
        <p14:playEvt time="12212" objId="4"/>
        <p14:stopEvt time="25010" objId="4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0088" y="0"/>
            <a:ext cx="6554867" cy="946691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MX" sz="40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Texto curvo en GIMP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B4CD6462-F4F7-4FBE-AE2F-516C677A7165}"/>
              </a:ext>
            </a:extLst>
          </p:cNvPr>
          <p:cNvSpPr/>
          <p:nvPr/>
        </p:nvSpPr>
        <p:spPr>
          <a:xfrm>
            <a:off x="0" y="946691"/>
            <a:ext cx="9144000" cy="11099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fontAlgn="auto">
              <a:spcAft>
                <a:spcPts val="0"/>
              </a:spcAft>
              <a:buSzPct val="80000"/>
              <a:buFont typeface="Wingdings 2" pitchFamily="18" charset="2"/>
              <a:buNone/>
              <a:defRPr/>
            </a:pPr>
            <a:r>
              <a:rPr lang="es-MX" sz="1700" b="1" dirty="0">
                <a:ln w="0"/>
                <a:solidFill>
                  <a:schemeClr val="bg1"/>
                </a:solidFill>
              </a:rPr>
              <a:t>Paso 10. </a:t>
            </a:r>
            <a:r>
              <a:rPr lang="es-MX" sz="1700" dirty="0">
                <a:ln w="0"/>
                <a:solidFill>
                  <a:schemeClr val="bg1"/>
                </a:solidFill>
              </a:rPr>
              <a:t>Guarda tu texto finalizado</a:t>
            </a:r>
            <a:endParaRPr lang="es-MX" sz="1700" b="1" dirty="0">
              <a:ln w="0"/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AEFAE29-EB1B-49C0-8776-C87188BD77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82" t="15502" r="21976" b="6049"/>
          <a:stretch/>
        </p:blipFill>
        <p:spPr>
          <a:xfrm>
            <a:off x="906225" y="2334757"/>
            <a:ext cx="7168729" cy="403497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9977AB5-D465-4069-B41D-BFC5F129F597}"/>
              </a:ext>
            </a:extLst>
          </p:cNvPr>
          <p:cNvSpPr txBox="1"/>
          <p:nvPr/>
        </p:nvSpPr>
        <p:spPr>
          <a:xfrm>
            <a:off x="1970843" y="2991775"/>
            <a:ext cx="4518734" cy="79899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2486E68-EECA-4CE9-994D-9DD45235C3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82" r="82524" b="52632"/>
          <a:stretch/>
        </p:blipFill>
        <p:spPr>
          <a:xfrm>
            <a:off x="906225" y="2459114"/>
            <a:ext cx="1597981" cy="226755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9FD6C2B-C53E-48B9-B878-6FF836386B5C}"/>
              </a:ext>
            </a:extLst>
          </p:cNvPr>
          <p:cNvSpPr txBox="1"/>
          <p:nvPr/>
        </p:nvSpPr>
        <p:spPr>
          <a:xfrm>
            <a:off x="906225" y="3145082"/>
            <a:ext cx="478692" cy="17516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s-MX" sz="12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E93E9D4D-2502-4965-8D3A-0545DDA023F4}"/>
              </a:ext>
            </a:extLst>
          </p:cNvPr>
          <p:cNvSpPr/>
          <p:nvPr/>
        </p:nvSpPr>
        <p:spPr>
          <a:xfrm>
            <a:off x="1427876" y="3180592"/>
            <a:ext cx="317590" cy="104145"/>
          </a:xfrm>
          <a:prstGeom prst="lef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856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000">
        <p:wheel spokes="1"/>
      </p:transition>
    </mc:Choice>
    <mc:Fallback xmlns="">
      <p:transition advTm="14000">
        <p:wheel spokes="1"/>
      </p:transition>
    </mc:Fallback>
  </mc:AlternateContent>
  <p:extLst mod="1">
    <p:ext uri="{E180D4A7-C9FB-4DFB-919C-405C955672EB}">
      <p14:showEvtLst xmlns:p14="http://schemas.microsoft.com/office/powerpoint/2010/main">
        <p14:playEvt time="12212" objId="4"/>
        <p14:stopEvt time="25010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19313" y="266544"/>
            <a:ext cx="7024687" cy="7445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40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Inserción de texto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28E1AFC4-DBAA-4141-954E-B38D7DBCA5F6}"/>
              </a:ext>
            </a:extLst>
          </p:cNvPr>
          <p:cNvSpPr/>
          <p:nvPr/>
        </p:nvSpPr>
        <p:spPr>
          <a:xfrm>
            <a:off x="319596" y="1239502"/>
            <a:ext cx="8629096" cy="11708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700" dirty="0">
                <a:ln w="0"/>
                <a:solidFill>
                  <a:schemeClr val="bg1"/>
                </a:solidFill>
              </a:rPr>
              <a:t>Para agregar texto, da clic en </a:t>
            </a:r>
            <a:r>
              <a:rPr lang="es-MX" sz="1700" b="1" dirty="0">
                <a:ln w="0"/>
                <a:solidFill>
                  <a:schemeClr val="bg1"/>
                </a:solidFill>
              </a:rPr>
              <a:t>Herramientas de texto     </a:t>
            </a:r>
            <a:r>
              <a:rPr lang="es-MX" sz="1700" dirty="0">
                <a:ln w="0"/>
                <a:solidFill>
                  <a:schemeClr val="bg1"/>
                </a:solidFill>
              </a:rPr>
              <a:t>, aparecerá un cuadro en el espacio de trabajo. Ahí podrás escribir el texto deseado.</a:t>
            </a:r>
            <a:endParaRPr lang="es-MX" sz="17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8C4A773-A849-4903-88BF-591B90CD4F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08" t="19298" r="21457" b="6204"/>
          <a:stretch/>
        </p:blipFill>
        <p:spPr>
          <a:xfrm>
            <a:off x="1562469" y="2588854"/>
            <a:ext cx="5619566" cy="4002602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05531A3-D28E-4928-BDDE-FE201617FC23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" t="13124" r="91980" b="83156"/>
          <a:stretch/>
        </p:blipFill>
        <p:spPr bwMode="auto">
          <a:xfrm>
            <a:off x="6037126" y="1566968"/>
            <a:ext cx="292806" cy="2579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eelOff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>
    <p:ext uri="{E180D4A7-C9FB-4DFB-919C-405C955672EB}">
      <p14:showEvtLst xmlns:p14="http://schemas.microsoft.com/office/powerpoint/2010/main">
        <p14:playEvt time="9382" objId="4"/>
        <p14:stopEvt time="36134" objId="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9823" y="273679"/>
            <a:ext cx="6406014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40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Propiedades de texto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9A28DEC4-8C75-4A63-855A-5D7CCA421A58}"/>
              </a:ext>
            </a:extLst>
          </p:cNvPr>
          <p:cNvSpPr/>
          <p:nvPr/>
        </p:nvSpPr>
        <p:spPr>
          <a:xfrm>
            <a:off x="257451" y="1447846"/>
            <a:ext cx="8629096" cy="11708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fontAlgn="auto">
              <a:spcAft>
                <a:spcPts val="0"/>
              </a:spcAft>
              <a:buSzPct val="80000"/>
              <a:buFont typeface="Wingdings 2" pitchFamily="18" charset="2"/>
              <a:buNone/>
              <a:defRPr/>
            </a:pPr>
            <a:r>
              <a:rPr lang="es-MX" sz="1700" dirty="0">
                <a:ln w="0"/>
                <a:solidFill>
                  <a:schemeClr val="bg1"/>
                </a:solidFill>
              </a:rPr>
              <a:t>En el panel de propiedades podemos modificar los atributos del texto, como Fuente, Estilo, Tamaño, Color y Posición.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0A770E3-F5E6-4C1F-BFA1-AF803C32FF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52" t="19790" r="50000" b="9548"/>
          <a:stretch/>
        </p:blipFill>
        <p:spPr>
          <a:xfrm>
            <a:off x="2201663" y="2805680"/>
            <a:ext cx="3460830" cy="3634451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A3B56843-C373-43CD-92D0-E23560E45EFA}"/>
              </a:ext>
            </a:extLst>
          </p:cNvPr>
          <p:cNvSpPr/>
          <p:nvPr/>
        </p:nvSpPr>
        <p:spPr>
          <a:xfrm>
            <a:off x="6260235" y="4474251"/>
            <a:ext cx="2439881" cy="11708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fontAlgn="auto">
              <a:spcAft>
                <a:spcPts val="0"/>
              </a:spcAft>
              <a:buSzPct val="80000"/>
              <a:buFont typeface="Wingdings 2" pitchFamily="18" charset="2"/>
              <a:buNone/>
              <a:defRPr/>
            </a:pPr>
            <a:r>
              <a:rPr lang="es-MX" sz="1600" b="1" dirty="0">
                <a:ln w="0"/>
                <a:solidFill>
                  <a:schemeClr val="bg1"/>
                </a:solidFill>
              </a:rPr>
              <a:t>Nota: </a:t>
            </a:r>
            <a:r>
              <a:rPr lang="es-MX" sz="1600" dirty="0">
                <a:ln w="0"/>
                <a:solidFill>
                  <a:schemeClr val="bg1"/>
                </a:solidFill>
              </a:rPr>
              <a:t>para realizar cualquier cambio el texto necesita estar seleccionado.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eelOff"/>
      </p:transition>
    </mc:Choice>
    <mc:Fallback xmlns="">
      <p:transition spd="slow" advTm="7000">
        <p:fade/>
      </p:transition>
    </mc:Fallback>
  </mc:AlternateContent>
  <p:extLst mod="1">
    <p:ext uri="{E180D4A7-C9FB-4DFB-919C-405C955672EB}">
      <p14:showEvtLst xmlns:p14="http://schemas.microsoft.com/office/powerpoint/2010/main">
        <p14:playEvt time="9165" objId="4"/>
        <p14:stopEvt time="26538" objId="4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0818" y="79445"/>
            <a:ext cx="7024687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40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Rotación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54E98406-5C95-48A0-AED8-88237418726B}"/>
              </a:ext>
            </a:extLst>
          </p:cNvPr>
          <p:cNvSpPr/>
          <p:nvPr/>
        </p:nvSpPr>
        <p:spPr>
          <a:xfrm>
            <a:off x="0" y="1154882"/>
            <a:ext cx="9144000" cy="9635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fontAlgn="auto">
              <a:spcAft>
                <a:spcPts val="0"/>
              </a:spcAft>
              <a:buSzPct val="80000"/>
              <a:buFont typeface="Wingdings 2" pitchFamily="18" charset="2"/>
              <a:buNone/>
              <a:defRPr/>
            </a:pPr>
            <a:r>
              <a:rPr lang="es-MX" sz="1700" dirty="0">
                <a:ln w="0"/>
                <a:solidFill>
                  <a:schemeClr val="bg1"/>
                </a:solidFill>
              </a:rPr>
              <a:t>El texto que ingresemos aparece en horizontal, si deseamos cambiarlo de posición, da clic en </a:t>
            </a:r>
            <a:r>
              <a:rPr lang="es-MX" sz="1700" b="1" dirty="0">
                <a:ln w="0"/>
                <a:solidFill>
                  <a:schemeClr val="bg1"/>
                </a:solidFill>
              </a:rPr>
              <a:t>Herramientas de rotación </a:t>
            </a:r>
            <a:r>
              <a:rPr lang="es-MX" sz="1700" dirty="0">
                <a:ln w="0"/>
                <a:solidFill>
                  <a:schemeClr val="bg1"/>
                </a:solidFill>
              </a:rPr>
              <a:t>y elige el grado de rotación.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F4000BA-44C5-4ABF-9F79-696EA7A064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82" t="16473" r="8543" b="5787"/>
          <a:stretch/>
        </p:blipFill>
        <p:spPr>
          <a:xfrm>
            <a:off x="810818" y="2297882"/>
            <a:ext cx="7696941" cy="399860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eelOff"/>
      </p:transition>
    </mc:Choice>
    <mc:Fallback xmlns="">
      <p:transition spd="slow" advTm="7000">
        <p:fade/>
      </p:transition>
    </mc:Fallback>
  </mc:AlternateContent>
  <p:extLst mod="1">
    <p:ext uri="{E180D4A7-C9FB-4DFB-919C-405C955672EB}">
      <p14:showEvtLst xmlns:p14="http://schemas.microsoft.com/office/powerpoint/2010/main">
        <p14:playEvt time="14258" objId="4"/>
        <p14:stopEvt time="37171" objId="4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0818" y="79445"/>
            <a:ext cx="7024687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40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Rotación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0CB889C-725C-4DFC-8C97-3281DE710F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62" t="16818" r="12621" b="9629"/>
          <a:stretch/>
        </p:blipFill>
        <p:spPr>
          <a:xfrm>
            <a:off x="981680" y="1537409"/>
            <a:ext cx="6960093" cy="37831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4574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eelOff"/>
      </p:transition>
    </mc:Choice>
    <mc:Fallback xmlns="">
      <p:transition spd="slow" advTm="7000">
        <p:fade/>
      </p:transition>
    </mc:Fallback>
  </mc:AlternateContent>
  <p:extLst mod="1">
    <p:ext uri="{E180D4A7-C9FB-4DFB-919C-405C955672EB}">
      <p14:showEvtLst xmlns:p14="http://schemas.microsoft.com/office/powerpoint/2010/main">
        <p14:playEvt time="14258" objId="4"/>
        <p14:stopEvt time="37171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97188" y="0"/>
            <a:ext cx="6554867" cy="115409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MX" sz="40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Texto curvo en GIMP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B4CD6462-F4F7-4FBE-AE2F-516C677A7165}"/>
              </a:ext>
            </a:extLst>
          </p:cNvPr>
          <p:cNvSpPr/>
          <p:nvPr/>
        </p:nvSpPr>
        <p:spPr>
          <a:xfrm>
            <a:off x="0" y="1232404"/>
            <a:ext cx="9144000" cy="10394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fontAlgn="auto">
              <a:spcAft>
                <a:spcPts val="0"/>
              </a:spcAft>
              <a:buSzPct val="80000"/>
              <a:buFont typeface="Wingdings 2" pitchFamily="18" charset="2"/>
              <a:buNone/>
              <a:defRPr/>
            </a:pPr>
            <a:r>
              <a:rPr lang="es-MX" sz="1700" b="1" dirty="0">
                <a:ln w="0"/>
                <a:solidFill>
                  <a:schemeClr val="bg1"/>
                </a:solidFill>
              </a:rPr>
              <a:t>Paso 1. </a:t>
            </a:r>
            <a:r>
              <a:rPr lang="es-MX" sz="1700" dirty="0">
                <a:ln w="0"/>
                <a:solidFill>
                  <a:schemeClr val="bg1"/>
                </a:solidFill>
              </a:rPr>
              <a:t>Abre un nuevo documento.</a:t>
            </a:r>
          </a:p>
          <a:p>
            <a:pPr marL="68580" indent="0" fontAlgn="auto">
              <a:spcAft>
                <a:spcPts val="0"/>
              </a:spcAft>
              <a:buSzPct val="80000"/>
              <a:buFont typeface="Wingdings 2" pitchFamily="18" charset="2"/>
              <a:buNone/>
              <a:defRPr/>
            </a:pPr>
            <a:r>
              <a:rPr lang="es-MX" sz="1700" b="1" dirty="0">
                <a:ln w="0"/>
                <a:solidFill>
                  <a:schemeClr val="bg1"/>
                </a:solidFill>
              </a:rPr>
              <a:t>Paso 2. </a:t>
            </a:r>
            <a:r>
              <a:rPr lang="es-MX" sz="1700" dirty="0">
                <a:ln w="0"/>
                <a:solidFill>
                  <a:schemeClr val="bg1"/>
                </a:solidFill>
              </a:rPr>
              <a:t>Escribe el texto deseado con la ayuda de la </a:t>
            </a:r>
            <a:r>
              <a:rPr lang="es-MX" sz="1700" b="1" dirty="0">
                <a:ln w="0"/>
                <a:solidFill>
                  <a:schemeClr val="bg1"/>
                </a:solidFill>
              </a:rPr>
              <a:t>Herramienta de texto</a:t>
            </a:r>
          </a:p>
          <a:p>
            <a:pPr marL="68580" indent="0" fontAlgn="auto">
              <a:spcAft>
                <a:spcPts val="0"/>
              </a:spcAft>
              <a:buSzPct val="80000"/>
              <a:buFont typeface="Wingdings 2" pitchFamily="18" charset="2"/>
              <a:buNone/>
              <a:defRPr/>
            </a:pPr>
            <a:r>
              <a:rPr lang="es-MX" sz="1700" b="1" dirty="0">
                <a:ln w="0"/>
                <a:solidFill>
                  <a:schemeClr val="bg1"/>
                </a:solidFill>
              </a:rPr>
              <a:t>Paso 3. </a:t>
            </a:r>
            <a:r>
              <a:rPr lang="es-MX" sz="1700" dirty="0">
                <a:ln w="0"/>
                <a:solidFill>
                  <a:schemeClr val="bg1"/>
                </a:solidFill>
              </a:rPr>
              <a:t>En el Menú elige </a:t>
            </a:r>
            <a:r>
              <a:rPr lang="es-MX" sz="1700" b="1" dirty="0">
                <a:ln w="0"/>
                <a:solidFill>
                  <a:schemeClr val="bg1"/>
                </a:solidFill>
              </a:rPr>
              <a:t>Herramienta de rutas.</a:t>
            </a:r>
          </a:p>
          <a:p>
            <a:pPr marL="68580" indent="0" fontAlgn="auto">
              <a:spcAft>
                <a:spcPts val="0"/>
              </a:spcAft>
              <a:buSzPct val="80000"/>
              <a:buFont typeface="Wingdings 2" pitchFamily="18" charset="2"/>
              <a:buNone/>
              <a:defRPr/>
            </a:pPr>
            <a:r>
              <a:rPr lang="es-MX" sz="1700" b="1" dirty="0">
                <a:ln w="0"/>
                <a:solidFill>
                  <a:schemeClr val="bg1"/>
                </a:solidFill>
              </a:rPr>
              <a:t>Paso 4. </a:t>
            </a:r>
            <a:r>
              <a:rPr lang="es-MX" sz="1700" dirty="0">
                <a:ln w="0"/>
                <a:solidFill>
                  <a:schemeClr val="bg1"/>
                </a:solidFill>
              </a:rPr>
              <a:t>Traza la ruta que deberá seguir tu texto.</a:t>
            </a:r>
            <a:endParaRPr lang="es-MX" sz="1700" b="1" dirty="0">
              <a:ln w="0"/>
              <a:solidFill>
                <a:schemeClr val="bg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97A9381-FF82-4D8C-9129-DC8F066999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65" t="16300" r="12449" b="12060"/>
          <a:stretch/>
        </p:blipFill>
        <p:spPr>
          <a:xfrm>
            <a:off x="861276" y="2574381"/>
            <a:ext cx="7741185" cy="408390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11F937A-77BC-4EF4-9EED-89BD926D5EF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" t="13124" r="91980" b="83156"/>
          <a:stretch/>
        </p:blipFill>
        <p:spPr bwMode="auto">
          <a:xfrm>
            <a:off x="8005652" y="1494208"/>
            <a:ext cx="292806" cy="2579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8C859ED-B760-4910-86B6-8CA4D056140B}"/>
              </a:ext>
            </a:extLst>
          </p:cNvPr>
          <p:cNvSpPr txBox="1"/>
          <p:nvPr/>
        </p:nvSpPr>
        <p:spPr>
          <a:xfrm>
            <a:off x="1888584" y="3510934"/>
            <a:ext cx="628629" cy="276999"/>
          </a:xfrm>
          <a:prstGeom prst="rect">
            <a:avLst/>
          </a:prstGeom>
          <a:solidFill>
            <a:schemeClr val="tx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chemeClr val="bg1"/>
                </a:solidFill>
                <a:latin typeface="Agency FB" panose="020B0503020202020204" pitchFamily="34" charset="0"/>
              </a:rPr>
              <a:t>Paso 2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000">
        <p:wheel spokes="1"/>
      </p:transition>
    </mc:Choice>
    <mc:Fallback xmlns="">
      <p:transition advTm="14000">
        <p:wheel spokes="1"/>
      </p:transition>
    </mc:Fallback>
  </mc:AlternateContent>
  <p:extLst mod="1">
    <p:ext uri="{E180D4A7-C9FB-4DFB-919C-405C955672EB}">
      <p14:showEvtLst xmlns:p14="http://schemas.microsoft.com/office/powerpoint/2010/main">
        <p14:playEvt time="12212" objId="4"/>
        <p14:stopEvt time="25010" objId="4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38348" y="316433"/>
            <a:ext cx="6554867" cy="1524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sz="40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Texto curvo en GIMP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B4CD6462-F4F7-4FBE-AE2F-516C677A7165}"/>
              </a:ext>
            </a:extLst>
          </p:cNvPr>
          <p:cNvSpPr/>
          <p:nvPr/>
        </p:nvSpPr>
        <p:spPr>
          <a:xfrm>
            <a:off x="0" y="1488094"/>
            <a:ext cx="9144000" cy="108093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fontAlgn="auto">
              <a:spcAft>
                <a:spcPts val="0"/>
              </a:spcAft>
              <a:buSzPct val="80000"/>
              <a:buFont typeface="Wingdings 2" pitchFamily="18" charset="2"/>
              <a:buNone/>
              <a:defRPr/>
            </a:pPr>
            <a:r>
              <a:rPr lang="es-MX" sz="1700" b="1" dirty="0">
                <a:ln w="0"/>
                <a:solidFill>
                  <a:schemeClr val="bg1"/>
                </a:solidFill>
              </a:rPr>
              <a:t>Paso 5. </a:t>
            </a:r>
            <a:r>
              <a:rPr lang="es-MX" sz="1700" dirty="0">
                <a:ln w="0"/>
                <a:solidFill>
                  <a:schemeClr val="bg1"/>
                </a:solidFill>
              </a:rPr>
              <a:t>En el botón </a:t>
            </a:r>
            <a:r>
              <a:rPr lang="es-MX" sz="1700" b="1" dirty="0">
                <a:ln w="0"/>
                <a:solidFill>
                  <a:schemeClr val="bg1"/>
                </a:solidFill>
              </a:rPr>
              <a:t>Rutas</a:t>
            </a:r>
            <a:r>
              <a:rPr lang="es-MX" sz="1700" dirty="0">
                <a:ln w="0"/>
                <a:solidFill>
                  <a:schemeClr val="bg1"/>
                </a:solidFill>
              </a:rPr>
              <a:t>, da clic en </a:t>
            </a:r>
            <a:r>
              <a:rPr lang="es-MX" sz="1700" b="1" dirty="0">
                <a:ln w="0"/>
                <a:solidFill>
                  <a:schemeClr val="bg1"/>
                </a:solidFill>
              </a:rPr>
              <a:t>Texto siguiendo una ruta </a:t>
            </a:r>
            <a:r>
              <a:rPr lang="es-MX" sz="1700" dirty="0">
                <a:ln w="0"/>
                <a:solidFill>
                  <a:schemeClr val="bg1"/>
                </a:solidFill>
              </a:rPr>
              <a:t>para que aparezca seleccionado el texto curvo.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1876AC7-E46B-41D1-B09E-BE9FBD0F2C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1" t="26224" r="17778" b="17620"/>
          <a:stretch/>
        </p:blipFill>
        <p:spPr>
          <a:xfrm>
            <a:off x="493152" y="2699658"/>
            <a:ext cx="7845258" cy="39725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758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000">
        <p:wheel spokes="1"/>
      </p:transition>
    </mc:Choice>
    <mc:Fallback xmlns="">
      <p:transition advTm="14000">
        <p:wheel spokes="1"/>
      </p:transition>
    </mc:Fallback>
  </mc:AlternateContent>
  <p:extLst mod="1">
    <p:ext uri="{E180D4A7-C9FB-4DFB-919C-405C955672EB}">
      <p14:showEvtLst xmlns:p14="http://schemas.microsoft.com/office/powerpoint/2010/main">
        <p14:playEvt time="12212" objId="4"/>
        <p14:stopEvt time="25010" objId="4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38348" y="316433"/>
            <a:ext cx="6554867" cy="1524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sz="40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Texto curvo en GIMP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B4CD6462-F4F7-4FBE-AE2F-516C677A7165}"/>
              </a:ext>
            </a:extLst>
          </p:cNvPr>
          <p:cNvSpPr/>
          <p:nvPr/>
        </p:nvSpPr>
        <p:spPr>
          <a:xfrm>
            <a:off x="0" y="1492090"/>
            <a:ext cx="9144000" cy="69668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fontAlgn="auto">
              <a:spcAft>
                <a:spcPts val="0"/>
              </a:spcAft>
              <a:buSzPct val="80000"/>
              <a:buFont typeface="Wingdings 2" pitchFamily="18" charset="2"/>
              <a:buNone/>
              <a:defRPr/>
            </a:pPr>
            <a:r>
              <a:rPr lang="es-MX" sz="1700" b="1" dirty="0">
                <a:ln w="0"/>
                <a:solidFill>
                  <a:schemeClr val="bg1"/>
                </a:solidFill>
              </a:rPr>
              <a:t>Paso 6. </a:t>
            </a:r>
            <a:r>
              <a:rPr lang="es-MX" sz="1700" dirty="0">
                <a:ln w="0"/>
                <a:solidFill>
                  <a:schemeClr val="bg1"/>
                </a:solidFill>
              </a:rPr>
              <a:t>Ir al botón </a:t>
            </a:r>
            <a:r>
              <a:rPr lang="es-MX" sz="1700" b="1" dirty="0">
                <a:ln w="0"/>
                <a:solidFill>
                  <a:schemeClr val="bg1"/>
                </a:solidFill>
              </a:rPr>
              <a:t>Rutas</a:t>
            </a:r>
            <a:r>
              <a:rPr lang="es-MX" sz="1700" dirty="0">
                <a:ln w="0"/>
                <a:solidFill>
                  <a:schemeClr val="bg1"/>
                </a:solidFill>
              </a:rPr>
              <a:t>, dar clic derecho y dar clic en </a:t>
            </a:r>
            <a:r>
              <a:rPr lang="es-MX" sz="1700" b="1" dirty="0">
                <a:ln w="0"/>
                <a:solidFill>
                  <a:schemeClr val="bg1"/>
                </a:solidFill>
              </a:rPr>
              <a:t>Ruta a selección.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1607DBB-88CE-47F4-AD4A-D8D99E8162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0" t="16632" r="13968" b="7742"/>
          <a:stretch/>
        </p:blipFill>
        <p:spPr>
          <a:xfrm>
            <a:off x="453379" y="2351314"/>
            <a:ext cx="7973991" cy="41902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028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000">
        <p:wheel spokes="1"/>
      </p:transition>
    </mc:Choice>
    <mc:Fallback xmlns="">
      <p:transition advTm="14000">
        <p:wheel spokes="1"/>
      </p:transition>
    </mc:Fallback>
  </mc:AlternateContent>
  <p:extLst mod="1">
    <p:ext uri="{E180D4A7-C9FB-4DFB-919C-405C955672EB}">
      <p14:showEvtLst xmlns:p14="http://schemas.microsoft.com/office/powerpoint/2010/main">
        <p14:playEvt time="12212" objId="4"/>
        <p14:stopEvt time="25010" objId="4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77541" y="0"/>
            <a:ext cx="6554867" cy="112134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sz="40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Texto curvo en GIMP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B4CD6462-F4F7-4FBE-AE2F-516C677A7165}"/>
              </a:ext>
            </a:extLst>
          </p:cNvPr>
          <p:cNvSpPr/>
          <p:nvPr/>
        </p:nvSpPr>
        <p:spPr>
          <a:xfrm>
            <a:off x="0" y="920278"/>
            <a:ext cx="9144000" cy="86322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fontAlgn="auto">
              <a:spcAft>
                <a:spcPts val="0"/>
              </a:spcAft>
              <a:buSzPct val="80000"/>
              <a:buFont typeface="Wingdings 2" pitchFamily="18" charset="2"/>
              <a:buNone/>
              <a:defRPr/>
            </a:pPr>
            <a:r>
              <a:rPr lang="es-MX" sz="1700" b="1" dirty="0">
                <a:ln w="0"/>
                <a:solidFill>
                  <a:schemeClr val="bg1"/>
                </a:solidFill>
              </a:rPr>
              <a:t>Paso 7. </a:t>
            </a:r>
            <a:r>
              <a:rPr lang="es-MX" sz="1700" dirty="0">
                <a:ln w="0"/>
                <a:solidFill>
                  <a:schemeClr val="bg1"/>
                </a:solidFill>
              </a:rPr>
              <a:t>En el botón </a:t>
            </a:r>
            <a:r>
              <a:rPr lang="es-MX" sz="1700" b="1" dirty="0">
                <a:ln w="0"/>
                <a:solidFill>
                  <a:schemeClr val="bg1"/>
                </a:solidFill>
              </a:rPr>
              <a:t>Capas</a:t>
            </a:r>
            <a:r>
              <a:rPr lang="es-MX" sz="1700" dirty="0">
                <a:ln w="0"/>
                <a:solidFill>
                  <a:schemeClr val="bg1"/>
                </a:solidFill>
              </a:rPr>
              <a:t>, dar clic en </a:t>
            </a:r>
            <a:r>
              <a:rPr lang="es-MX" sz="1700" b="1" dirty="0">
                <a:ln w="0"/>
                <a:solidFill>
                  <a:schemeClr val="bg1"/>
                </a:solidFill>
              </a:rPr>
              <a:t>Crear una capa nueva</a:t>
            </a:r>
            <a:r>
              <a:rPr lang="es-MX" sz="1700" dirty="0">
                <a:ln w="0"/>
                <a:solidFill>
                  <a:schemeClr val="bg1"/>
                </a:solidFill>
              </a:rPr>
              <a:t>.</a:t>
            </a:r>
            <a:endParaRPr lang="es-MX" sz="1700" b="1" dirty="0">
              <a:ln w="0"/>
              <a:solidFill>
                <a:schemeClr val="bg1"/>
              </a:solidFill>
            </a:endParaRPr>
          </a:p>
          <a:p>
            <a:pPr marL="68580" indent="0" fontAlgn="auto">
              <a:spcAft>
                <a:spcPts val="0"/>
              </a:spcAft>
              <a:buSzPct val="80000"/>
              <a:buFont typeface="Wingdings 2" pitchFamily="18" charset="2"/>
              <a:buNone/>
              <a:defRPr/>
            </a:pPr>
            <a:endParaRPr lang="es-MX" sz="1700" b="1" dirty="0">
              <a:ln w="0"/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D019FAC-F690-49B8-B536-96C55CEC91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49" t="19115" r="18571" b="12265"/>
          <a:stretch/>
        </p:blipFill>
        <p:spPr>
          <a:xfrm>
            <a:off x="847657" y="2112885"/>
            <a:ext cx="7484751" cy="41882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034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000">
        <p:wheel spokes="1"/>
      </p:transition>
    </mc:Choice>
    <mc:Fallback xmlns="">
      <p:transition advTm="14000">
        <p:wheel spokes="1"/>
      </p:transition>
    </mc:Fallback>
  </mc:AlternateContent>
  <p:extLst mod="1">
    <p:ext uri="{E180D4A7-C9FB-4DFB-919C-405C955672EB}">
      <p14:showEvtLst xmlns:p14="http://schemas.microsoft.com/office/powerpoint/2010/main">
        <p14:playEvt time="12212" objId="4"/>
        <p14:stopEvt time="25010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|4.6|1.7|1.6|1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|4.6|1.7|1.6|1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|4.6|1.7|1.6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|1.2|1.6|2.1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7|6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5|1.6|6.5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5|1.6|6.5|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|4.6|1.7|1.6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|4.6|1.7|1.6|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|4.6|1.7|1.6|1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|4.6|1.7|1.6|1.9"/>
</p:tagLst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313</Words>
  <Application>Microsoft Office PowerPoint</Application>
  <PresentationFormat>Presentación en pantalla (4:3)</PresentationFormat>
  <Paragraphs>27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Agency FB</vt:lpstr>
      <vt:lpstr>Arial</vt:lpstr>
      <vt:lpstr>Century Gothic</vt:lpstr>
      <vt:lpstr>Wingdings 2</vt:lpstr>
      <vt:lpstr>Wingdings 3</vt:lpstr>
      <vt:lpstr>Sector</vt:lpstr>
      <vt:lpstr>Dibujo y texto con GIMP</vt:lpstr>
      <vt:lpstr>Inserción de texto</vt:lpstr>
      <vt:lpstr>Propiedades de texto</vt:lpstr>
      <vt:lpstr>Rotación</vt:lpstr>
      <vt:lpstr>Rotación</vt:lpstr>
      <vt:lpstr>Texto curvo en GIMP</vt:lpstr>
      <vt:lpstr>Texto curvo en GIMP</vt:lpstr>
      <vt:lpstr>Texto curvo en GIMP</vt:lpstr>
      <vt:lpstr>Texto curvo en GIMP</vt:lpstr>
      <vt:lpstr>Texto curvo en GIMP</vt:lpstr>
      <vt:lpstr>Texto curvo en GIMP</vt:lpstr>
      <vt:lpstr>Texto curvo en GIMP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Dibujo y texto con GIMP</dc:title>
  <cp:lastModifiedBy>maribel.garcia</cp:lastModifiedBy>
  <cp:revision>26</cp:revision>
  <dcterms:modified xsi:type="dcterms:W3CDTF">2021-10-13T14:33:57Z</dcterms:modified>
</cp:coreProperties>
</file>