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0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2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1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0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2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3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7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2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0F1151-A753-43B5-AE18-19A1F7984829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BC6851-B239-4F15-A437-320AA99CAA8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9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imp.org/2.10/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B63A9-C054-4DAA-91F4-6CF18C175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2619" y="279916"/>
            <a:ext cx="4037139" cy="1856792"/>
          </a:xfrm>
        </p:spPr>
        <p:txBody>
          <a:bodyPr>
            <a:normAutofit fontScale="90000"/>
          </a:bodyPr>
          <a:lstStyle/>
          <a:p>
            <a:r>
              <a:rPr lang="es-MX" sz="11500" b="1" dirty="0">
                <a:latin typeface="Arial Black" panose="020B0A04020102020204" pitchFamily="34" charset="0"/>
              </a:rPr>
              <a:t>GIMP</a:t>
            </a:r>
            <a:endParaRPr lang="es-MX" sz="8800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619ED8-2ED4-4632-9C20-A1ED62FB0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12" y="3013789"/>
            <a:ext cx="10058400" cy="11430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Aplicación de medios con </a:t>
            </a:r>
            <a:r>
              <a:rPr lang="es-MX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gimp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 descr="GIMP: Cómo añadir un fondo transparente a una imagen – Blog de Toni Soto">
            <a:extLst>
              <a:ext uri="{FF2B5EF4-FFF2-40B4-BE49-F238E27FC236}">
                <a16:creationId xmlns:a16="http://schemas.microsoft.com/office/drawing/2014/main" id="{89D6AF91-6615-4231-B45D-48227FFE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92" y="1714500"/>
            <a:ext cx="3691908" cy="30184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58D70B2-3A72-4C6B-A8C9-5EDCD32288DF}"/>
              </a:ext>
            </a:extLst>
          </p:cNvPr>
          <p:cNvSpPr/>
          <p:nvPr/>
        </p:nvSpPr>
        <p:spPr>
          <a:xfrm>
            <a:off x="3691909" y="4559369"/>
            <a:ext cx="4898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cap="all" spc="200" dirty="0">
                <a:solidFill>
                  <a:schemeClr val="tx2"/>
                </a:solidFill>
                <a:latin typeface="Arial Narrow" panose="020B0606020202030204" pitchFamily="34" charset="0"/>
              </a:rPr>
              <a:t>Descarga de:</a:t>
            </a:r>
            <a:r>
              <a:rPr lang="es-MX" sz="2400" b="1" cap="all" spc="2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s-MX" u="sng" dirty="0">
                <a:solidFill>
                  <a:srgbClr val="0000FF"/>
                </a:solidFill>
                <a:latin typeface="ITC Franklin Gothic Std Book"/>
              </a:rPr>
              <a:t>www.gimp.org/downloads</a:t>
            </a:r>
            <a:r>
              <a:rPr lang="es-MX" sz="2400" dirty="0">
                <a:solidFill>
                  <a:srgbClr val="221E1F"/>
                </a:solidFill>
                <a:latin typeface="BentonSans Comp Book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43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E0ED9-E6AF-4BFF-90E4-97FC0706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21" y="457450"/>
            <a:ext cx="9961362" cy="1113763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Inicio de GIMP</a:t>
            </a:r>
          </a:p>
        </p:txBody>
      </p:sp>
      <p:sp>
        <p:nvSpPr>
          <p:cNvPr id="4" name="5 Marcador de contenido">
            <a:extLst>
              <a:ext uri="{FF2B5EF4-FFF2-40B4-BE49-F238E27FC236}">
                <a16:creationId xmlns:a16="http://schemas.microsoft.com/office/drawing/2014/main" id="{B6D24230-625C-4CFD-B86C-19E8B783BA04}"/>
              </a:ext>
            </a:extLst>
          </p:cNvPr>
          <p:cNvSpPr>
            <a:spLocks noGrp="1"/>
          </p:cNvSpPr>
          <p:nvPr/>
        </p:nvSpPr>
        <p:spPr>
          <a:xfrm>
            <a:off x="633765" y="2424169"/>
            <a:ext cx="4544726" cy="224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Al pulsar el botón          , se desplegarán todos los programas, busca: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GIMP 2.10</a:t>
            </a:r>
          </a:p>
        </p:txBody>
      </p:sp>
      <p:pic>
        <p:nvPicPr>
          <p:cNvPr id="2050" name="Picture 2" descr="Qué Es Boton De Inicio - Significado, Concepto, Definición">
            <a:extLst>
              <a:ext uri="{FF2B5EF4-FFF2-40B4-BE49-F238E27FC236}">
                <a16:creationId xmlns:a16="http://schemas.microsoft.com/office/drawing/2014/main" id="{7BBC9530-6D12-4EF6-B303-551B54614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12371"/>
          <a:stretch/>
        </p:blipFill>
        <p:spPr bwMode="auto">
          <a:xfrm>
            <a:off x="3279710" y="2330862"/>
            <a:ext cx="751114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6CAC80-067C-479D-BEFF-BB6EE9B9D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47" r="66311" b="335"/>
          <a:stretch/>
        </p:blipFill>
        <p:spPr>
          <a:xfrm>
            <a:off x="6805622" y="982211"/>
            <a:ext cx="4350058" cy="4475423"/>
          </a:xfrm>
          <a:prstGeom prst="rect">
            <a:avLst/>
          </a:prstGeom>
        </p:spPr>
      </p:pic>
      <p:pic>
        <p:nvPicPr>
          <p:cNvPr id="9" name="Picture 2" descr="Archivo:Gimp-wilber-scalable.svg - Wikipedia, la enciclopedia libre">
            <a:extLst>
              <a:ext uri="{FF2B5EF4-FFF2-40B4-BE49-F238E27FC236}">
                <a16:creationId xmlns:a16="http://schemas.microsoft.com/office/drawing/2014/main" id="{166C9C7C-9DBA-4D5B-AC5E-03EB3D12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88" y="2948928"/>
            <a:ext cx="605901" cy="5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8">
            <a:extLst>
              <a:ext uri="{FF2B5EF4-FFF2-40B4-BE49-F238E27FC236}">
                <a16:creationId xmlns:a16="http://schemas.microsoft.com/office/drawing/2014/main" id="{E7094F18-A95B-4CE1-A49D-B0995B387663}"/>
              </a:ext>
            </a:extLst>
          </p:cNvPr>
          <p:cNvSpPr txBox="1"/>
          <p:nvPr/>
        </p:nvSpPr>
        <p:spPr>
          <a:xfrm>
            <a:off x="7395489" y="3144914"/>
            <a:ext cx="1475884" cy="2840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FA188BA3-352B-485B-A278-1D586F4A540B}"/>
              </a:ext>
            </a:extLst>
          </p:cNvPr>
          <p:cNvSpPr/>
          <p:nvPr/>
        </p:nvSpPr>
        <p:spPr>
          <a:xfrm>
            <a:off x="5838102" y="3002372"/>
            <a:ext cx="867746" cy="426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9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5AFCFB1-703E-477C-9644-82FE8F050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77" t="17426" r="24892" b="24588"/>
          <a:stretch/>
        </p:blipFill>
        <p:spPr>
          <a:xfrm>
            <a:off x="5759171" y="1258850"/>
            <a:ext cx="6252983" cy="4060381"/>
          </a:xfrm>
          <a:prstGeom prst="rect">
            <a:avLst/>
          </a:prstGeom>
        </p:spPr>
      </p:pic>
      <p:sp>
        <p:nvSpPr>
          <p:cNvPr id="5" name="5 Marcador de contenido">
            <a:extLst>
              <a:ext uri="{FF2B5EF4-FFF2-40B4-BE49-F238E27FC236}">
                <a16:creationId xmlns:a16="http://schemas.microsoft.com/office/drawing/2014/main" id="{67175CDF-1B01-4032-B6B3-3B681DD1942B}"/>
              </a:ext>
            </a:extLst>
          </p:cNvPr>
          <p:cNvSpPr>
            <a:spLocks noGrp="1"/>
          </p:cNvSpPr>
          <p:nvPr/>
        </p:nvSpPr>
        <p:spPr>
          <a:xfrm>
            <a:off x="74644" y="2327057"/>
            <a:ext cx="5609525" cy="224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Muestra todas las herramientas para comenzar a trabajar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GIMP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9369FA7-DE55-4FA1-808E-900A2F2ED323}"/>
              </a:ext>
            </a:extLst>
          </p:cNvPr>
          <p:cNvSpPr txBox="1">
            <a:spLocks/>
          </p:cNvSpPr>
          <p:nvPr/>
        </p:nvSpPr>
        <p:spPr>
          <a:xfrm>
            <a:off x="703488" y="425006"/>
            <a:ext cx="9961362" cy="1113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Interfaz inicial</a:t>
            </a:r>
          </a:p>
        </p:txBody>
      </p:sp>
    </p:spTree>
    <p:extLst>
      <p:ext uri="{BB962C8B-B14F-4D97-AF65-F5344CB8AC3E}">
        <p14:creationId xmlns:p14="http://schemas.microsoft.com/office/powerpoint/2010/main" val="229732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Tm="5000">
        <p14:reveal/>
      </p:transition>
    </mc:Choice>
    <mc:Fallback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2F3F08-BCDB-42E4-AC10-A2F7EE21D0F3}"/>
              </a:ext>
            </a:extLst>
          </p:cNvPr>
          <p:cNvSpPr txBox="1">
            <a:spLocks/>
          </p:cNvSpPr>
          <p:nvPr/>
        </p:nvSpPr>
        <p:spPr>
          <a:xfrm>
            <a:off x="791199" y="59371"/>
            <a:ext cx="9961362" cy="927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Interfaz de GIMP</a:t>
            </a:r>
          </a:p>
        </p:txBody>
      </p:sp>
      <p:pic>
        <p:nvPicPr>
          <p:cNvPr id="3076" name="Picture 4" descr="1.2. Edición de imágenes: GIMP | Software para sistemas informáticos I:  Multimedia">
            <a:extLst>
              <a:ext uri="{FF2B5EF4-FFF2-40B4-BE49-F238E27FC236}">
                <a16:creationId xmlns:a16="http://schemas.microsoft.com/office/drawing/2014/main" id="{C41E371F-DD0E-4745-93AD-E0C999FD6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" b="3160"/>
          <a:stretch/>
        </p:blipFill>
        <p:spPr bwMode="auto">
          <a:xfrm>
            <a:off x="3994723" y="1371599"/>
            <a:ext cx="7659211" cy="44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contenido">
            <a:extLst>
              <a:ext uri="{FF2B5EF4-FFF2-40B4-BE49-F238E27FC236}">
                <a16:creationId xmlns:a16="http://schemas.microsoft.com/office/drawing/2014/main" id="{CFBEDABE-57D9-4B2B-994E-F7A8EA924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43" y="1754336"/>
            <a:ext cx="3528192" cy="1347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330" indent="-285750">
              <a:lnSpc>
                <a:spcPct val="150000"/>
              </a:lnSpc>
              <a:defRPr/>
            </a:pPr>
            <a:r>
              <a:rPr lang="es-MX" sz="20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Todas las ventanas de menú se pueden desanclar y mover. </a:t>
            </a:r>
          </a:p>
          <a:p>
            <a:pPr marL="6858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s-MX" sz="2000" b="1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5 Marcador de contenido">
            <a:extLst>
              <a:ext uri="{FF2B5EF4-FFF2-40B4-BE49-F238E27FC236}">
                <a16:creationId xmlns:a16="http://schemas.microsoft.com/office/drawing/2014/main" id="{CA7FFBAD-2656-4B95-ABBC-D8F5597A648F}"/>
              </a:ext>
            </a:extLst>
          </p:cNvPr>
          <p:cNvSpPr txBox="1">
            <a:spLocks/>
          </p:cNvSpPr>
          <p:nvPr/>
        </p:nvSpPr>
        <p:spPr>
          <a:xfrm>
            <a:off x="466532" y="3390901"/>
            <a:ext cx="3528191" cy="207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>
              <a:lnSpc>
                <a:spcPct val="150000"/>
              </a:lnSpc>
              <a:defRPr/>
            </a:pPr>
            <a:r>
              <a:rPr lang="es-MX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Si no encuentras alguna ventana, ve al </a:t>
            </a:r>
            <a:r>
              <a:rPr lang="es-MX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Menú desplegable</a:t>
            </a:r>
            <a:r>
              <a:rPr lang="es-MX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&gt; </a:t>
            </a:r>
            <a:r>
              <a:rPr lang="es-MX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Ventanas</a:t>
            </a:r>
            <a:r>
              <a:rPr lang="es-MX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&gt; </a:t>
            </a:r>
            <a:r>
              <a:rPr lang="es-MX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Diálogos empotrables </a:t>
            </a:r>
            <a:r>
              <a:rPr lang="es-MX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y selecciónala. </a:t>
            </a:r>
          </a:p>
          <a:p>
            <a:pPr marL="68580" indent="0">
              <a:lnSpc>
                <a:spcPct val="150000"/>
              </a:lnSpc>
              <a:buFont typeface="Wingdings 2" pitchFamily="18" charset="2"/>
              <a:buNone/>
              <a:defRPr/>
            </a:pPr>
            <a:endParaRPr lang="es-MX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49088D-90A2-4CE3-BE31-1900BB2011B9}"/>
              </a:ext>
            </a:extLst>
          </p:cNvPr>
          <p:cNvSpPr txBox="1"/>
          <p:nvPr/>
        </p:nvSpPr>
        <p:spPr>
          <a:xfrm>
            <a:off x="6714355" y="1371599"/>
            <a:ext cx="432895" cy="2840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EC3E56FC-D7D6-4817-A8C5-0F3299BB28F1}"/>
              </a:ext>
            </a:extLst>
          </p:cNvPr>
          <p:cNvSpPr/>
          <p:nvPr/>
        </p:nvSpPr>
        <p:spPr>
          <a:xfrm rot="5400000">
            <a:off x="6782942" y="1094154"/>
            <a:ext cx="295718" cy="2063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CB282A-CCCA-4582-9474-C64D15590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24" t="10884" r="39937" b="27779"/>
          <a:stretch/>
        </p:blipFill>
        <p:spPr>
          <a:xfrm>
            <a:off x="6714354" y="1371599"/>
            <a:ext cx="4939579" cy="49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8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50DC86-1ACB-46AF-967F-09178E4E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59" y="1408666"/>
            <a:ext cx="10058400" cy="1583266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tx2"/>
                </a:solidFill>
              </a:rPr>
              <a:t>Si deseas cambiar el </a:t>
            </a:r>
            <a:r>
              <a:rPr lang="es-MX" sz="2400" b="1" dirty="0">
                <a:solidFill>
                  <a:schemeClr val="tx2"/>
                </a:solidFill>
              </a:rPr>
              <a:t>tamaño de tu documento </a:t>
            </a:r>
            <a:r>
              <a:rPr lang="es-MX" sz="2400" dirty="0">
                <a:solidFill>
                  <a:schemeClr val="tx2"/>
                </a:solidFill>
              </a:rPr>
              <a:t>GIPM, da clic en </a:t>
            </a:r>
            <a:r>
              <a:rPr lang="es-MX" sz="2400" b="1" dirty="0">
                <a:solidFill>
                  <a:schemeClr val="tx2"/>
                </a:solidFill>
              </a:rPr>
              <a:t>Archivo &gt; Nuevo,</a:t>
            </a:r>
            <a:r>
              <a:rPr lang="es-MX" sz="2400" dirty="0">
                <a:solidFill>
                  <a:schemeClr val="tx2"/>
                </a:solidFill>
              </a:rPr>
              <a:t>  coloca el tamaño de las dimensiones que deseas, elige &gt; </a:t>
            </a:r>
            <a:r>
              <a:rPr lang="es-MX" sz="2400" b="1" dirty="0">
                <a:solidFill>
                  <a:schemeClr val="tx2"/>
                </a:solidFill>
              </a:rPr>
              <a:t>Píxeles </a:t>
            </a:r>
            <a:r>
              <a:rPr lang="es-MX" sz="2400" dirty="0">
                <a:solidFill>
                  <a:schemeClr val="tx2"/>
                </a:solidFill>
              </a:rPr>
              <a:t>y da clic en</a:t>
            </a:r>
            <a:r>
              <a:rPr lang="es-MX" sz="2400" b="1" dirty="0">
                <a:solidFill>
                  <a:schemeClr val="tx2"/>
                </a:solidFill>
              </a:rPr>
              <a:t> Aceptar</a:t>
            </a:r>
          </a:p>
          <a:p>
            <a:endParaRPr lang="es-MX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8641D9E-F5E6-4961-9A72-480CB7223D69}"/>
              </a:ext>
            </a:extLst>
          </p:cNvPr>
          <p:cNvSpPr txBox="1">
            <a:spLocks/>
          </p:cNvSpPr>
          <p:nvPr/>
        </p:nvSpPr>
        <p:spPr>
          <a:xfrm>
            <a:off x="1145799" y="273052"/>
            <a:ext cx="9961362" cy="927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PROPIEDADES DEL ESCENARIO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764EBC-1DEA-4E36-BE7A-38A0692A8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4" t="21225" r="15510" b="22041"/>
          <a:stretch/>
        </p:blipFill>
        <p:spPr>
          <a:xfrm>
            <a:off x="4398451" y="2260283"/>
            <a:ext cx="6708710" cy="3890866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F2B6A85-7A2A-4615-9D51-97432CB8A0D6}"/>
              </a:ext>
            </a:extLst>
          </p:cNvPr>
          <p:cNvSpPr txBox="1">
            <a:spLocks/>
          </p:cNvSpPr>
          <p:nvPr/>
        </p:nvSpPr>
        <p:spPr>
          <a:xfrm>
            <a:off x="712859" y="3202934"/>
            <a:ext cx="3355290" cy="1583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2"/>
                </a:solidFill>
              </a:rPr>
              <a:t>El tamaño ideal para imprimir una fotografía es </a:t>
            </a:r>
            <a:r>
              <a:rPr lang="es-MX" sz="2400" b="1" dirty="0">
                <a:solidFill>
                  <a:schemeClr val="tx2"/>
                </a:solidFill>
              </a:rPr>
              <a:t>300 </a:t>
            </a:r>
            <a:r>
              <a:rPr lang="es-MX" sz="2400" b="1" dirty="0" err="1">
                <a:solidFill>
                  <a:schemeClr val="tx2"/>
                </a:solidFill>
              </a:rPr>
              <a:t>px</a:t>
            </a:r>
            <a:endParaRPr lang="es-MX" sz="2400" b="1" dirty="0">
              <a:solidFill>
                <a:schemeClr val="tx2"/>
              </a:solidFill>
            </a:endParaRPr>
          </a:p>
          <a:p>
            <a:endParaRPr lang="es-MX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F7BB15-CAAC-4529-9018-80B5FCF00283}"/>
              </a:ext>
            </a:extLst>
          </p:cNvPr>
          <p:cNvSpPr txBox="1"/>
          <p:nvPr/>
        </p:nvSpPr>
        <p:spPr>
          <a:xfrm>
            <a:off x="6546404" y="3776008"/>
            <a:ext cx="918086" cy="3761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CCFAD2-BCD6-4347-8079-1AA82DDF5CBB}"/>
              </a:ext>
            </a:extLst>
          </p:cNvPr>
          <p:cNvSpPr txBox="1"/>
          <p:nvPr/>
        </p:nvSpPr>
        <p:spPr>
          <a:xfrm>
            <a:off x="4320073" y="2260283"/>
            <a:ext cx="469641" cy="2202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587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A9FAE3-0026-415B-BF90-AC412EB1F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39587"/>
            <a:ext cx="11277599" cy="745182"/>
          </a:xfrm>
        </p:spPr>
        <p:txBody>
          <a:bodyPr/>
          <a:lstStyle/>
          <a:p>
            <a:r>
              <a:rPr lang="es-MX" dirty="0"/>
              <a:t>Las </a:t>
            </a:r>
            <a:r>
              <a:rPr lang="es-MX" sz="17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barras de menús en GIMP tienen la ventaja de ser similares a todas las aplicaciones de Adobe, como Ilustrador y Dreamweaver.</a:t>
            </a:r>
          </a:p>
          <a:p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EB721FF-2482-4A80-A6BD-EBA67040F7FF}"/>
              </a:ext>
            </a:extLst>
          </p:cNvPr>
          <p:cNvSpPr txBox="1">
            <a:spLocks/>
          </p:cNvSpPr>
          <p:nvPr/>
        </p:nvSpPr>
        <p:spPr>
          <a:xfrm>
            <a:off x="1115319" y="10936"/>
            <a:ext cx="9961362" cy="927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BARRAS DE MENÚS DE GIMP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6E6252-50D0-4DC8-8E07-FD1D16CE8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9" t="16189" r="63038" b="9100"/>
          <a:stretch/>
        </p:blipFill>
        <p:spPr>
          <a:xfrm>
            <a:off x="387582" y="1440110"/>
            <a:ext cx="2720052" cy="47034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F431F9-C7AA-43BC-BBDD-62225F847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8" t="15513" r="52278" b="6174"/>
          <a:stretch/>
        </p:blipFill>
        <p:spPr>
          <a:xfrm>
            <a:off x="3549569" y="1599131"/>
            <a:ext cx="2546430" cy="45443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EACAF3-840E-4423-86B4-D36C2B867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8" t="15063" r="53544" b="5274"/>
          <a:stretch/>
        </p:blipFill>
        <p:spPr>
          <a:xfrm>
            <a:off x="6330305" y="1580493"/>
            <a:ext cx="2847367" cy="45816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2C8C3E-4D26-4632-9763-5E2F2FF6C3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95" t="15955" r="35665" b="8619"/>
          <a:stretch/>
        </p:blipFill>
        <p:spPr>
          <a:xfrm>
            <a:off x="9411978" y="1958605"/>
            <a:ext cx="2485748" cy="3879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03024E-A6FE-49E5-9EF9-0D61D1A1E9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00" t="12407" r="27191" b="82975"/>
          <a:stretch/>
        </p:blipFill>
        <p:spPr>
          <a:xfrm>
            <a:off x="235143" y="880928"/>
            <a:ext cx="11905513" cy="5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7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Tm="9000">
        <p14:reveal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B721FF-2482-4A80-A6BD-EBA67040F7FF}"/>
              </a:ext>
            </a:extLst>
          </p:cNvPr>
          <p:cNvSpPr txBox="1">
            <a:spLocks/>
          </p:cNvSpPr>
          <p:nvPr/>
        </p:nvSpPr>
        <p:spPr>
          <a:xfrm>
            <a:off x="1100177" y="399153"/>
            <a:ext cx="9961362" cy="927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CAJA DE HERRAMIENTAS</a:t>
            </a:r>
          </a:p>
        </p:txBody>
      </p:sp>
      <p:sp>
        <p:nvSpPr>
          <p:cNvPr id="10" name="3 Marcador de contenido">
            <a:extLst>
              <a:ext uri="{FF2B5EF4-FFF2-40B4-BE49-F238E27FC236}">
                <a16:creationId xmlns:a16="http://schemas.microsoft.com/office/drawing/2014/main" id="{A66A8638-B427-4C84-827D-C291F610D49B}"/>
              </a:ext>
            </a:extLst>
          </p:cNvPr>
          <p:cNvSpPr txBox="1">
            <a:spLocks/>
          </p:cNvSpPr>
          <p:nvPr/>
        </p:nvSpPr>
        <p:spPr>
          <a:xfrm>
            <a:off x="6096000" y="2267616"/>
            <a:ext cx="4965539" cy="28829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Contiene las </a:t>
            </a: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principales herramientas </a:t>
            </a: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 se utilizan en el área del documento.</a:t>
            </a:r>
          </a:p>
          <a:p>
            <a:pPr marL="68580" indent="0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 pasar el cursor sobre cada ícono, se muestra su atajo y qué podemos realizar con él.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B25978-7C30-47A4-A7E9-225FAD5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0" t="18214" r="46836" b="11350"/>
          <a:stretch/>
        </p:blipFill>
        <p:spPr>
          <a:xfrm>
            <a:off x="1403590" y="1415786"/>
            <a:ext cx="3927149" cy="45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7000">
        <p14:reveal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3DA34-77F3-41B8-8724-72DC65CF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4" y="1983242"/>
            <a:ext cx="3959603" cy="206520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2"/>
                </a:solidFill>
              </a:rPr>
              <a:t>Para guardar tu archivo GIMP y lo puedas abrir como </a:t>
            </a:r>
            <a:r>
              <a:rPr lang="es-MX" b="1" dirty="0">
                <a:solidFill>
                  <a:schemeClr val="tx2"/>
                </a:solidFill>
              </a:rPr>
              <a:t>imagen</a:t>
            </a:r>
            <a:r>
              <a:rPr lang="es-MX" dirty="0">
                <a:solidFill>
                  <a:schemeClr val="tx2"/>
                </a:solidFill>
              </a:rPr>
              <a:t>, da clic en </a:t>
            </a:r>
            <a:r>
              <a:rPr lang="es-MX" b="1" dirty="0">
                <a:solidFill>
                  <a:schemeClr val="tx2"/>
                </a:solidFill>
              </a:rPr>
              <a:t>Archivo &gt; Exportar como &gt; Seleccionar tipo de archivo &gt; Imagen JPEG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6E7330-C2FD-4837-9621-512809816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7" r="43579" b="14419"/>
          <a:stretch/>
        </p:blipFill>
        <p:spPr>
          <a:xfrm>
            <a:off x="4159824" y="1449233"/>
            <a:ext cx="6213763" cy="48323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532153-0E6F-43CB-8B5F-2756CD3AE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5" t="15064" r="27670" b="5858"/>
          <a:stretch/>
        </p:blipFill>
        <p:spPr>
          <a:xfrm>
            <a:off x="6683856" y="2534836"/>
            <a:ext cx="5291090" cy="37467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2A0504-5B5A-45E7-B92D-28AB0AE03FC7}"/>
              </a:ext>
            </a:extLst>
          </p:cNvPr>
          <p:cNvSpPr txBox="1"/>
          <p:nvPr/>
        </p:nvSpPr>
        <p:spPr>
          <a:xfrm>
            <a:off x="4159824" y="3060416"/>
            <a:ext cx="1995055" cy="255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C1628D-425C-40C6-92A5-25478071E482}"/>
              </a:ext>
            </a:extLst>
          </p:cNvPr>
          <p:cNvSpPr txBox="1"/>
          <p:nvPr/>
        </p:nvSpPr>
        <p:spPr>
          <a:xfrm>
            <a:off x="4093827" y="1588405"/>
            <a:ext cx="481317" cy="255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C6D209E-00A0-49B1-B7F0-B6192EA77189}"/>
              </a:ext>
            </a:extLst>
          </p:cNvPr>
          <p:cNvSpPr txBox="1">
            <a:spLocks/>
          </p:cNvSpPr>
          <p:nvPr/>
        </p:nvSpPr>
        <p:spPr>
          <a:xfrm>
            <a:off x="1115319" y="225573"/>
            <a:ext cx="9961362" cy="927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GUARDAR COMO IMAGEN</a:t>
            </a:r>
          </a:p>
        </p:txBody>
      </p:sp>
    </p:spTree>
    <p:extLst>
      <p:ext uri="{BB962C8B-B14F-4D97-AF65-F5344CB8AC3E}">
        <p14:creationId xmlns:p14="http://schemas.microsoft.com/office/powerpoint/2010/main" val="311572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Tm="9000">
        <p14:reveal/>
      </p:transition>
    </mc:Choice>
    <mc:Fallback>
      <p:transition spd="slow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3DA34-77F3-41B8-8724-72DC65CF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2661671"/>
            <a:ext cx="3951215" cy="1534658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Si deseas conocer más sobre GIMP, da clic en el botón </a:t>
            </a: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Ayuda</a:t>
            </a: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de la barra de </a:t>
            </a: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Menús</a:t>
            </a:r>
          </a:p>
          <a:p>
            <a:endParaRPr lang="es-MX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C6D209E-00A0-49B1-B7F0-B6192EA77189}"/>
              </a:ext>
            </a:extLst>
          </p:cNvPr>
          <p:cNvSpPr txBox="1">
            <a:spLocks/>
          </p:cNvSpPr>
          <p:nvPr/>
        </p:nvSpPr>
        <p:spPr>
          <a:xfrm>
            <a:off x="1115319" y="225573"/>
            <a:ext cx="9961362" cy="927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</a:rPr>
              <a:t>CONOCE MÁS SOBRE GIMP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7859AF-408F-4DA8-9661-96FCC6A32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 t="11865" r="13027" b="10826"/>
          <a:stretch/>
        </p:blipFill>
        <p:spPr>
          <a:xfrm>
            <a:off x="4731390" y="1406271"/>
            <a:ext cx="6509858" cy="40454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EF3FA7A-158A-4368-9937-650A2B4C5AA2}"/>
              </a:ext>
            </a:extLst>
          </p:cNvPr>
          <p:cNvSpPr txBox="1"/>
          <p:nvPr/>
        </p:nvSpPr>
        <p:spPr>
          <a:xfrm>
            <a:off x="7306811" y="1523991"/>
            <a:ext cx="481317" cy="255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9A42B9-4A5D-44C5-A2C8-ABDF331E998D}"/>
              </a:ext>
            </a:extLst>
          </p:cNvPr>
          <p:cNvSpPr txBox="1"/>
          <p:nvPr/>
        </p:nvSpPr>
        <p:spPr>
          <a:xfrm>
            <a:off x="7373923" y="2406006"/>
            <a:ext cx="1812022" cy="255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9E5C5E-828F-4E09-A71E-07A7CB5EFF3C}"/>
              </a:ext>
            </a:extLst>
          </p:cNvPr>
          <p:cNvSpPr txBox="1"/>
          <p:nvPr/>
        </p:nvSpPr>
        <p:spPr>
          <a:xfrm>
            <a:off x="9185945" y="2661671"/>
            <a:ext cx="1300294" cy="4674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 lvl="0">
              <a:defRPr lang="es-MX"/>
            </a:defPPr>
            <a:lvl1pPr lvl="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s-MX" dirty="0"/>
          </a:p>
        </p:txBody>
      </p:sp>
      <p:pic>
        <p:nvPicPr>
          <p:cNvPr id="13" name="Picture 4" descr="GIMP: Cómo añadir un fondo transparente a una imagen – Blog de Toni Soto">
            <a:extLst>
              <a:ext uri="{FF2B5EF4-FFF2-40B4-BE49-F238E27FC236}">
                <a16:creationId xmlns:a16="http://schemas.microsoft.com/office/drawing/2014/main" id="{EA9313F1-0F84-4DF6-9947-670B0369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3" y="4196329"/>
            <a:ext cx="2550253" cy="20850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FE8CB3-66CE-4D94-B062-FDE206AF4858}"/>
              </a:ext>
            </a:extLst>
          </p:cNvPr>
          <p:cNvSpPr txBox="1"/>
          <p:nvPr/>
        </p:nvSpPr>
        <p:spPr>
          <a:xfrm>
            <a:off x="5050172" y="5830349"/>
            <a:ext cx="666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O da clic en: </a:t>
            </a:r>
            <a:r>
              <a:rPr lang="es-MX" dirty="0">
                <a:hlinkClick r:id="rId4"/>
              </a:rPr>
              <a:t>Programa de manipulación de imágenes GNU (gimp.org)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37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Tm="7000">
        <p14:reveal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ció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827</TotalTime>
  <Words>256</Words>
  <Application>Microsoft Office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Arial Narrow</vt:lpstr>
      <vt:lpstr>BentonSans Comp Book</vt:lpstr>
      <vt:lpstr>Calibri</vt:lpstr>
      <vt:lpstr>Calibri Light</vt:lpstr>
      <vt:lpstr>ITC Franklin Gothic Std Book</vt:lpstr>
      <vt:lpstr>Wingdings</vt:lpstr>
      <vt:lpstr>Wingdings 2</vt:lpstr>
      <vt:lpstr>Wingdings 3</vt:lpstr>
      <vt:lpstr>Retrospección</vt:lpstr>
      <vt:lpstr>GIMP</vt:lpstr>
      <vt:lpstr>Inicio de GIMP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GIMP</dc:title>
  <dc:creator>maribel.garcia</dc:creator>
  <cp:lastModifiedBy>maribel.garcia</cp:lastModifiedBy>
  <cp:revision>29</cp:revision>
  <dcterms:created xsi:type="dcterms:W3CDTF">2022-01-27T14:32:13Z</dcterms:created>
  <dcterms:modified xsi:type="dcterms:W3CDTF">2022-01-31T21:07:16Z</dcterms:modified>
</cp:coreProperties>
</file>