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5" r:id="rId6"/>
    <p:sldId id="260" r:id="rId7"/>
    <p:sldId id="261" r:id="rId8"/>
    <p:sldId id="262" r:id="rId9"/>
    <p:sldId id="263" r:id="rId10"/>
    <p:sldId id="264" r:id="rId11"/>
  </p:sldIdLst>
  <p:sldSz cx="9144000" cy="6858000" type="screen4x3"/>
  <p:notesSz cx="6858000" cy="9144000"/>
  <p:defaultTextStyle>
    <a:defPPr lvl="0">
      <a:defRPr lang="es-MX"/>
    </a:defPPr>
    <a:lvl1pPr lvl="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lvl="1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lvl="2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lvl="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lvl="4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lvl="5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lvl="6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lvl="7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lvl="8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929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653DD9-5826-4167-B190-877CBA9C4FE2}" type="datetimeFigureOut">
              <a:rPr lang="es-MX" smtClean="0"/>
              <a:t>12/10/2021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322E6E-3549-40EF-8F12-7E2551C892D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181047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322E6E-3549-40EF-8F12-7E2551C892D0}" type="slidenum">
              <a:rPr lang="es-MX" smtClean="0"/>
              <a:t>3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719526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0" y="2226503"/>
            <a:ext cx="5917679" cy="2550877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0" y="4777380"/>
            <a:ext cx="5917679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7498080" y="1828800"/>
            <a:ext cx="990599" cy="22865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10/12/2021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6236208" y="3264408"/>
            <a:ext cx="3859795" cy="228660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11" name="Rectangle 10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pPr>
              <a:defRPr/>
            </a:pPr>
            <a:fld id="{C6C296FF-D335-49DC-8BDF-8D32C3E525F3}" type="slidenum">
              <a:rPr lang="es-MX" smtClean="0"/>
              <a:pPr>
                <a:defRPr/>
              </a:pPr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92315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 advTm="11655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10204164">
              <a:off x="426788" y="456424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6" name="Rectangle 15"/>
            <p:cNvSpPr/>
            <p:nvPr/>
          </p:nvSpPr>
          <p:spPr>
            <a:xfrm>
              <a:off x="421503" y="402165"/>
              <a:ext cx="8327939" cy="31411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 rot="10800000">
              <a:off x="485023" y="2670079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4961454"/>
            <a:ext cx="642200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1" y="685800"/>
            <a:ext cx="6422004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0" y="5528192"/>
            <a:ext cx="6422004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MX"/>
          </a:p>
        </p:txBody>
      </p:sp>
      <p:sp>
        <p:nvSpPr>
          <p:cNvPr id="10" name="Rectangle 9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27175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21010068">
              <a:off x="6359946" y="2780895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Rectangle 8"/>
            <p:cNvSpPr/>
            <p:nvPr/>
          </p:nvSpPr>
          <p:spPr>
            <a:xfrm>
              <a:off x="485023" y="4343399"/>
              <a:ext cx="8182128" cy="21124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>
              <a:off x="485023" y="2854646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422005" cy="1692720"/>
          </a:xfrm>
        </p:spPr>
        <p:txBody>
          <a:bodyPr/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3488023"/>
            <a:ext cx="6422005" cy="2536857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MX"/>
          </a:p>
        </p:txBody>
      </p:sp>
      <p:sp>
        <p:nvSpPr>
          <p:cNvPr id="8" name="Rectangle 7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48589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21010068">
              <a:off x="6359946" y="430920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10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4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3" name="TextBox 22"/>
          <p:cNvSpPr txBox="1"/>
          <p:nvPr/>
        </p:nvSpPr>
        <p:spPr bwMode="gray">
          <a:xfrm>
            <a:off x="647430" y="651690"/>
            <a:ext cx="6015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 bwMode="gray">
          <a:xfrm>
            <a:off x="7069418" y="2900292"/>
            <a:ext cx="6190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8060" y="927099"/>
            <a:ext cx="6160385" cy="2882179"/>
          </a:xfrm>
        </p:spPr>
        <p:txBody>
          <a:bodyPr anchor="ctr"/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387278" y="3809278"/>
            <a:ext cx="5646143" cy="333113"/>
          </a:xfrm>
        </p:spPr>
        <p:txBody>
          <a:bodyPr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5000816"/>
            <a:ext cx="6343673" cy="101061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MX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1353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/>
            <p:nvPr/>
          </p:nvSpPr>
          <p:spPr bwMode="gray">
            <a:xfrm rot="21010068">
              <a:off x="6359946" y="431124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7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7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2057400"/>
            <a:ext cx="6422005" cy="20955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1" y="5024908"/>
            <a:ext cx="6422004" cy="994891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MX"/>
          </a:p>
        </p:txBody>
      </p:sp>
      <p:sp>
        <p:nvSpPr>
          <p:cNvPr id="7" name="Rectangle 6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17911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423593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2489200"/>
            <a:ext cx="231343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5"/>
          </p:nvPr>
        </p:nvSpPr>
        <p:spPr>
          <a:xfrm>
            <a:off x="866440" y="3147164"/>
            <a:ext cx="2313432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05614" y="2489200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6"/>
          </p:nvPr>
        </p:nvSpPr>
        <p:spPr>
          <a:xfrm>
            <a:off x="3408471" y="3147164"/>
            <a:ext cx="2318918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58642" y="2489200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60935" y="3147164"/>
            <a:ext cx="2316625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294530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84952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10/12/2021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68853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345260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4179596"/>
            <a:ext cx="231343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22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9055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8"/>
          </p:nvPr>
        </p:nvSpPr>
        <p:spPr>
          <a:xfrm>
            <a:off x="866439" y="4837558"/>
            <a:ext cx="2313432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11125" y="4179595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38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553189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11125" y="4848208"/>
            <a:ext cx="2318918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58642" y="4179596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39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108641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58642" y="4837558"/>
            <a:ext cx="2318918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cxnSp>
        <p:nvCxnSpPr>
          <p:cNvPr id="40" name="Straight Connector 39"/>
          <p:cNvCxnSpPr/>
          <p:nvPr/>
        </p:nvCxnSpPr>
        <p:spPr>
          <a:xfrm>
            <a:off x="3290019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584952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10/12/2021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67232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21301" y="6387910"/>
            <a:ext cx="990599" cy="228659"/>
          </a:xfrm>
        </p:spPr>
        <p:txBody>
          <a:bodyPr/>
          <a:lstStyle/>
          <a:p>
            <a:pPr>
              <a:defRPr/>
            </a:pPr>
            <a:fld id="{FC31559F-9D0C-439A-B85A-8D5625B2BEEE}" type="datetimeFigureOut">
              <a:rPr lang="es-MX" smtClean="0"/>
              <a:pPr>
                <a:defRPr/>
              </a:pPr>
              <a:t>12/10/2021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6133" y="6387910"/>
            <a:ext cx="3859795" cy="228660"/>
          </a:xfrm>
        </p:spPr>
        <p:txBody>
          <a:bodyPr/>
          <a:lstStyle/>
          <a:p>
            <a:pPr>
              <a:defRPr/>
            </a:pPr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pPr>
              <a:defRPr/>
            </a:pPr>
            <a:fld id="{4DABE861-D42D-4F87-B735-40020E8DAED9}" type="slidenum">
              <a:rPr lang="es-MX" smtClean="0"/>
              <a:pPr>
                <a:defRPr/>
              </a:pPr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04064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 advTm="11655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9120420" cy="6860798"/>
            <a:chOff x="-1588" y="0"/>
            <a:chExt cx="9120420" cy="6860798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/>
            <p:nvPr/>
          </p:nvSpPr>
          <p:spPr bwMode="gray">
            <a:xfrm rot="4966650">
              <a:off x="4673046" y="5107506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</p:grpSp>
      <p:sp>
        <p:nvSpPr>
          <p:cNvPr id="17" name="Rectangle 16"/>
          <p:cNvSpPr/>
          <p:nvPr/>
        </p:nvSpPr>
        <p:spPr>
          <a:xfrm>
            <a:off x="414867" y="402165"/>
            <a:ext cx="4610565" cy="605367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 bwMode="gray">
          <a:xfrm rot="5400000">
            <a:off x="1299309" y="1765596"/>
            <a:ext cx="5995993" cy="3326809"/>
          </a:xfrm>
          <a:custGeom>
            <a:avLst/>
            <a:gdLst/>
            <a:ahLst/>
            <a:cxnLst/>
            <a:rect l="0" t="0" r="r" b="b"/>
            <a:pathLst>
              <a:path w="4960" h="2752">
                <a:moveTo>
                  <a:pt x="0" y="0"/>
                </a:moveTo>
                <a:lnTo>
                  <a:pt x="0" y="324"/>
                </a:lnTo>
                <a:lnTo>
                  <a:pt x="0" y="1992"/>
                </a:lnTo>
                <a:lnTo>
                  <a:pt x="0" y="2752"/>
                </a:lnTo>
                <a:lnTo>
                  <a:pt x="4960" y="2752"/>
                </a:lnTo>
                <a:lnTo>
                  <a:pt x="4960" y="1992"/>
                </a:lnTo>
                <a:lnTo>
                  <a:pt x="4960" y="324"/>
                </a:lnTo>
                <a:lnTo>
                  <a:pt x="4960" y="0"/>
                </a:lnTo>
                <a:lnTo>
                  <a:pt x="4960" y="0"/>
                </a:lnTo>
                <a:lnTo>
                  <a:pt x="4734" y="34"/>
                </a:lnTo>
                <a:lnTo>
                  <a:pt x="4510" y="64"/>
                </a:lnTo>
                <a:lnTo>
                  <a:pt x="4284" y="90"/>
                </a:lnTo>
                <a:lnTo>
                  <a:pt x="4060" y="114"/>
                </a:lnTo>
                <a:lnTo>
                  <a:pt x="3836" y="132"/>
                </a:lnTo>
                <a:lnTo>
                  <a:pt x="3614" y="146"/>
                </a:lnTo>
                <a:lnTo>
                  <a:pt x="3392" y="158"/>
                </a:lnTo>
                <a:lnTo>
                  <a:pt x="3174" y="166"/>
                </a:lnTo>
                <a:lnTo>
                  <a:pt x="2960" y="172"/>
                </a:lnTo>
                <a:lnTo>
                  <a:pt x="2748" y="174"/>
                </a:lnTo>
                <a:lnTo>
                  <a:pt x="2542" y="174"/>
                </a:lnTo>
                <a:lnTo>
                  <a:pt x="2338" y="174"/>
                </a:lnTo>
                <a:lnTo>
                  <a:pt x="2140" y="170"/>
                </a:lnTo>
                <a:lnTo>
                  <a:pt x="1948" y="164"/>
                </a:lnTo>
                <a:lnTo>
                  <a:pt x="1762" y="156"/>
                </a:lnTo>
                <a:lnTo>
                  <a:pt x="1582" y="148"/>
                </a:lnTo>
                <a:lnTo>
                  <a:pt x="1410" y="138"/>
                </a:lnTo>
                <a:lnTo>
                  <a:pt x="1244" y="128"/>
                </a:lnTo>
                <a:lnTo>
                  <a:pt x="1088" y="116"/>
                </a:lnTo>
                <a:lnTo>
                  <a:pt x="938" y="104"/>
                </a:lnTo>
                <a:lnTo>
                  <a:pt x="668" y="78"/>
                </a:lnTo>
                <a:lnTo>
                  <a:pt x="438" y="54"/>
                </a:lnTo>
                <a:lnTo>
                  <a:pt x="254" y="34"/>
                </a:lnTo>
                <a:lnTo>
                  <a:pt x="116" y="16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18" name="Freeform 5"/>
          <p:cNvSpPr>
            <a:spLocks noEditPoints="1"/>
          </p:cNvSpPr>
          <p:nvPr/>
        </p:nvSpPr>
        <p:spPr bwMode="gray">
          <a:xfrm>
            <a:off x="0" y="0"/>
            <a:ext cx="9144000" cy="6858000"/>
          </a:xfrm>
          <a:custGeom>
            <a:avLst/>
            <a:gdLst/>
            <a:ahLst/>
            <a:cxnLst/>
            <a:rect l="0" t="0" r="r" b="b"/>
            <a:pathLst>
              <a:path w="5760" h="4320">
                <a:moveTo>
                  <a:pt x="0" y="0"/>
                </a:moveTo>
                <a:lnTo>
                  <a:pt x="0" y="4320"/>
                </a:lnTo>
                <a:lnTo>
                  <a:pt x="5760" y="4320"/>
                </a:lnTo>
                <a:lnTo>
                  <a:pt x="5760" y="0"/>
                </a:lnTo>
                <a:lnTo>
                  <a:pt x="0" y="0"/>
                </a:lnTo>
                <a:close/>
                <a:moveTo>
                  <a:pt x="5444" y="4004"/>
                </a:moveTo>
                <a:lnTo>
                  <a:pt x="324" y="4004"/>
                </a:lnTo>
                <a:lnTo>
                  <a:pt x="324" y="324"/>
                </a:lnTo>
                <a:lnTo>
                  <a:pt x="5444" y="324"/>
                </a:lnTo>
                <a:lnTo>
                  <a:pt x="5444" y="400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74928" y="1447799"/>
            <a:ext cx="1113516" cy="4572001"/>
          </a:xfrm>
        </p:spPr>
        <p:txBody>
          <a:bodyPr vert="eaVert" anchor="ctr" anchorCtr="0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6738" y="1447799"/>
            <a:ext cx="4416936" cy="4572001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294C21F-C09C-464C-94AD-C40C3F98B56E}" type="datetimeFigureOut">
              <a:rPr lang="es-MX" smtClean="0"/>
              <a:pPr>
                <a:defRPr/>
              </a:pPr>
              <a:t>12/10/2021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8546" y="6365498"/>
            <a:ext cx="3859795" cy="228660"/>
          </a:xfrm>
        </p:spPr>
        <p:txBody>
          <a:bodyPr/>
          <a:lstStyle/>
          <a:p>
            <a:pPr>
              <a:defRPr/>
            </a:pPr>
            <a:endParaRPr lang="es-MX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pPr>
              <a:defRPr/>
            </a:pPr>
            <a:fld id="{91B85384-0A6D-47D3-A7BA-8E267930E651}" type="slidenum">
              <a:rPr lang="es-MX" smtClean="0"/>
              <a:pPr>
                <a:defRPr/>
              </a:pPr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49062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 advTm="11655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970" y="927098"/>
            <a:ext cx="6343672" cy="70986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D7DE9E4-3BA9-40A9-B873-402E0396971A}" type="datetimeFigureOut">
              <a:rPr lang="es-MX" smtClean="0"/>
              <a:pPr>
                <a:defRPr/>
              </a:pPr>
              <a:t>12/10/2021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pPr>
              <a:defRPr/>
            </a:pPr>
            <a:fld id="{0B297A3F-2D94-4C37-A3AF-A7130FEBA10B}" type="slidenum">
              <a:rPr lang="es-MX" smtClean="0"/>
              <a:pPr>
                <a:defRPr/>
              </a:pPr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48243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 advTm="11655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 rot="16200000">
              <a:off x="3105027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/>
            <p:nvPr/>
          </p:nvSpPr>
          <p:spPr bwMode="gray">
            <a:xfrm rot="15687606">
              <a:off x="3320102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7534" y="2257588"/>
            <a:ext cx="3090672" cy="3020344"/>
          </a:xfrm>
        </p:spPr>
        <p:txBody>
          <a:bodyPr anchor="ctr"/>
          <a:lstStyle>
            <a:lvl1pPr algn="l">
              <a:defRPr sz="32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19261" y="2257588"/>
            <a:ext cx="3082516" cy="302034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MX"/>
          </a:p>
        </p:txBody>
      </p:sp>
      <p:sp>
        <p:nvSpPr>
          <p:cNvPr id="8" name="Rectangle 7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8216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 advTm="11655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6440" y="2489200"/>
            <a:ext cx="3636980" cy="3530603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581" y="2489203"/>
            <a:ext cx="3636980" cy="3530600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BFAEF1C-ABAC-43DB-A2AF-40AC81E4EAE9}" type="datetimeFigureOut">
              <a:rPr lang="es-MX" smtClean="0"/>
              <a:pPr>
                <a:defRPr/>
              </a:pPr>
              <a:t>12/10/2021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pPr>
              <a:defRPr/>
            </a:pPr>
            <a:fld id="{57690E0F-C04B-4A63-A31A-A3EFD804BE84}" type="slidenum">
              <a:rPr lang="es-MX" smtClean="0"/>
              <a:pPr>
                <a:defRPr/>
              </a:pPr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39987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 advTm="11655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9918" y="2489200"/>
            <a:ext cx="3633502" cy="75929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6440" y="3248490"/>
            <a:ext cx="3636980" cy="2771311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0581" y="2489200"/>
            <a:ext cx="3636979" cy="75663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0581" y="3245835"/>
            <a:ext cx="3636980" cy="277396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0AAE82D-C26E-4388-A79E-114E6810D87A}" type="datetimeFigureOut">
              <a:rPr lang="es-MX" smtClean="0"/>
              <a:pPr>
                <a:defRPr/>
              </a:pPr>
              <a:t>12/10/2021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pPr>
              <a:defRPr/>
            </a:pPr>
            <a:fld id="{7E9509A9-E354-4D7F-B1F3-1D8F85493F25}" type="slidenum">
              <a:rPr lang="es-MX" smtClean="0"/>
              <a:pPr>
                <a:defRPr/>
              </a:pPr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22136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 advTm="11655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10/12/2021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89758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433722A-9671-48BD-81C1-4B9FFC2EB93F}" type="datetimeFigureOut">
              <a:rPr lang="es-MX" smtClean="0"/>
              <a:pPr>
                <a:defRPr/>
              </a:pPr>
              <a:t>12/10/2021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pPr>
              <a:defRPr/>
            </a:pPr>
            <a:fld id="{8AB12F4D-4D71-47F1-BAC5-10D70D9575E2}" type="slidenum">
              <a:rPr lang="es-MX" smtClean="0"/>
              <a:pPr>
                <a:defRPr/>
              </a:pPr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5509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 advTm="11655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 bwMode="gray">
            <a:xfrm rot="16200000">
              <a:off x="2548536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2" name="Freeform 5"/>
            <p:cNvSpPr/>
            <p:nvPr/>
          </p:nvSpPr>
          <p:spPr bwMode="gray">
            <a:xfrm rot="15687606">
              <a:off x="2769747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1447800"/>
            <a:ext cx="2712590" cy="1495588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8927" y="1447800"/>
            <a:ext cx="3632850" cy="4572000"/>
          </a:xfrm>
        </p:spPr>
        <p:txBody>
          <a:bodyPr anchor="ctr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1" y="3086845"/>
            <a:ext cx="2712589" cy="2933701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2EF229E-8889-46FF-B457-C2DCA9C5C433}" type="datetimeFigureOut">
              <a:rPr lang="es-MX" smtClean="0"/>
              <a:pPr>
                <a:defRPr/>
              </a:pPr>
              <a:t>12/10/2021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MX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pPr>
              <a:defRPr/>
            </a:pPr>
            <a:fld id="{383A24CE-6039-4F4C-A8BA-5BFFD9AF6CA6}" type="slidenum">
              <a:rPr lang="es-MX" smtClean="0"/>
              <a:pPr>
                <a:defRPr/>
              </a:pPr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09817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 advTm="11655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 bwMode="gray">
            <a:xfrm rot="16200000">
              <a:off x="2852610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 rot="15687606">
              <a:off x="3074559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1381390"/>
            <a:ext cx="2987089" cy="157480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722909" y="1320800"/>
            <a:ext cx="2791102" cy="42164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3086100"/>
            <a:ext cx="2987089" cy="24511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9DA5095-D97F-4938-81D1-50A8FC48C619}" type="datetimeFigureOut">
              <a:rPr lang="es-MX" smtClean="0"/>
              <a:pPr>
                <a:defRPr/>
              </a:pPr>
              <a:t>12/10/2021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MX"/>
          </a:p>
        </p:txBody>
      </p:sp>
      <p:sp>
        <p:nvSpPr>
          <p:cNvPr id="10" name="Rectangle 9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pPr>
              <a:defRPr/>
            </a:pPr>
            <a:fld id="{C726775E-50E4-41C5-AD64-61BDB7AFF029}" type="slidenum">
              <a:rPr lang="es-MX" smtClean="0"/>
              <a:pPr>
                <a:defRPr/>
              </a:pPr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62924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 advTm="11655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/>
            <p:nvPr/>
          </p:nvSpPr>
          <p:spPr bwMode="gray">
            <a:xfrm rot="21010068">
              <a:off x="6359946" y="179029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5" name="Freeform 24"/>
            <p:cNvSpPr/>
            <p:nvPr/>
          </p:nvSpPr>
          <p:spPr bwMode="gray">
            <a:xfrm>
              <a:off x="485023" y="1856450"/>
              <a:ext cx="8173954" cy="4535226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866440" y="927099"/>
            <a:ext cx="6345260" cy="7098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4382" y="2489200"/>
            <a:ext cx="6345260" cy="353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74443" y="6365498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 b="1" i="0">
                <a:solidFill>
                  <a:schemeClr val="accent1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10/12/2021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0843" y="6365497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 b="1" i="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26" name="Rectangle 25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66323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  <p:sldLayoutId id="2147483772" r:id="rId12"/>
    <p:sldLayoutId id="2147483773" r:id="rId13"/>
    <p:sldLayoutId id="2147483774" r:id="rId14"/>
    <p:sldLayoutId id="2147483775" r:id="rId15"/>
    <p:sldLayoutId id="2147483776" r:id="rId16"/>
    <p:sldLayoutId id="2147483777" r:id="rId17"/>
  </p:sldLayoutIdLst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 advTm="11655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200" b="0" i="0" kern="1200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83464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6012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3444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0876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0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5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0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.xml"/><Relationship Id="rId5" Type="http://schemas.openxmlformats.org/officeDocument/2006/relationships/image" Target="../media/image4.pn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4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5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6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7000">
              <a:schemeClr val="bg2">
                <a:shade val="94000"/>
                <a:satMod val="114000"/>
                <a:lumMod val="96000"/>
              </a:schemeClr>
            </a:gs>
            <a:gs pos="62000">
              <a:schemeClr val="bg2">
                <a:tint val="92000"/>
                <a:shade val="66000"/>
                <a:satMod val="110000"/>
                <a:lumMod val="80000"/>
              </a:schemeClr>
            </a:gs>
            <a:gs pos="100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502658"/>
            <a:ext cx="9144000" cy="1681249"/>
          </a:xfrm>
          <a:pattFill prst="pct10">
            <a:fgClr>
              <a:schemeClr val="accent5">
                <a:lumMod val="75000"/>
              </a:schemeClr>
            </a:fgClr>
            <a:bgClr>
              <a:schemeClr val="bg1"/>
            </a:bgClr>
          </a:pattFill>
        </p:spPr>
        <p:txBody>
          <a:bodyPr>
            <a:noAutofit/>
          </a:bodyPr>
          <a:lstStyle/>
          <a:p>
            <a:pPr algn="ctr"/>
            <a:r>
              <a:rPr lang="es-MX" sz="4000" b="1" dirty="0">
                <a:solidFill>
                  <a:schemeClr val="tx1"/>
                </a:solidFill>
              </a:rPr>
              <a:t>Aplicaciones con GIMP</a:t>
            </a:r>
            <a:br>
              <a:rPr lang="es-MX" sz="4000" b="1" dirty="0">
                <a:solidFill>
                  <a:schemeClr val="tx1"/>
                </a:solidFill>
              </a:rPr>
            </a:br>
            <a:endParaRPr lang="es-MX" sz="4000" b="1" dirty="0">
              <a:solidFill>
                <a:schemeClr val="tx1"/>
              </a:solidFill>
            </a:endParaRPr>
          </a:p>
        </p:txBody>
      </p:sp>
      <p:pic>
        <p:nvPicPr>
          <p:cNvPr id="1026" name="Picture 2" descr="Archivo:Gimp-wilber-scalable.svg - Wikipedia, la enciclopedia libre">
            <a:extLst>
              <a:ext uri="{FF2B5EF4-FFF2-40B4-BE49-F238E27FC236}">
                <a16:creationId xmlns:a16="http://schemas.microsoft.com/office/drawing/2014/main" id="{366EC745-8172-496B-AE54-7B98154DB8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4676" y="2567387"/>
            <a:ext cx="4234648" cy="3787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6000">
        <p15:prstTrans prst="pageCurlDouble"/>
      </p:transition>
    </mc:Choice>
    <mc:Fallback xmlns="">
      <p:transition spd="slow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  <p:extLst mod="1">
    <p:ext uri="{E180D4A7-C9FB-4DFB-919C-405C955672EB}">
      <p14:showEvtLst xmlns:p14="http://schemas.microsoft.com/office/powerpoint/2010/main">
        <p14:playEvt time="1612" objId="4"/>
        <p14:stopEvt time="11016" objId="4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7000">
              <a:schemeClr val="bg2">
                <a:shade val="94000"/>
                <a:satMod val="114000"/>
                <a:lumMod val="96000"/>
              </a:schemeClr>
            </a:gs>
            <a:gs pos="62000">
              <a:schemeClr val="bg2">
                <a:tint val="92000"/>
                <a:shade val="66000"/>
                <a:satMod val="110000"/>
                <a:lumMod val="80000"/>
              </a:schemeClr>
            </a:gs>
            <a:gs pos="100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0AFC68B0-81EE-4C49-8266-7C5E8F05C435}"/>
              </a:ext>
            </a:extLst>
          </p:cNvPr>
          <p:cNvPicPr/>
          <p:nvPr/>
        </p:nvPicPr>
        <p:blipFill rotWithShape="1">
          <a:blip r:embed="rId3"/>
          <a:srcRect l="1621" t="3295" r="60615" b="42334"/>
          <a:stretch/>
        </p:blipFill>
        <p:spPr bwMode="auto">
          <a:xfrm>
            <a:off x="5734054" y="3178206"/>
            <a:ext cx="3224435" cy="274544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1" name="Título 1">
            <a:extLst>
              <a:ext uri="{FF2B5EF4-FFF2-40B4-BE49-F238E27FC236}">
                <a16:creationId xmlns:a16="http://schemas.microsoft.com/office/drawing/2014/main" id="{552AF17C-681B-441E-A2E9-6EA8EB74E997}"/>
              </a:ext>
            </a:extLst>
          </p:cNvPr>
          <p:cNvSpPr txBox="1">
            <a:spLocks/>
          </p:cNvSpPr>
          <p:nvPr/>
        </p:nvSpPr>
        <p:spPr bwMode="gray">
          <a:xfrm>
            <a:off x="0" y="474184"/>
            <a:ext cx="9144000" cy="1615735"/>
          </a:xfrm>
          <a:prstGeom prst="rect">
            <a:avLst/>
          </a:prstGeom>
          <a:pattFill prst="pct10">
            <a:fgClr>
              <a:schemeClr val="accent5">
                <a:lumMod val="75000"/>
              </a:schemeClr>
            </a:fgClr>
            <a:bgClr>
              <a:schemeClr val="bg1"/>
            </a:bgClr>
          </a:pattFill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b="0" i="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fontAlgn="auto">
              <a:spcAft>
                <a:spcPts val="0"/>
              </a:spcAft>
            </a:pPr>
            <a:r>
              <a:rPr lang="es-MX" sz="4400" b="1" dirty="0">
                <a:solidFill>
                  <a:schemeClr val="tx1"/>
                </a:solidFill>
              </a:rPr>
              <a:t>Conoce más de GIMP</a:t>
            </a:r>
            <a:br>
              <a:rPr lang="es-MX" sz="4400" b="1" dirty="0">
                <a:solidFill>
                  <a:schemeClr val="tx1"/>
                </a:solidFill>
              </a:rPr>
            </a:br>
            <a:endParaRPr lang="es-MX" sz="4400" b="1" dirty="0">
              <a:solidFill>
                <a:schemeClr val="tx1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4294967295"/>
          </p:nvPr>
        </p:nvSpPr>
        <p:spPr>
          <a:xfrm>
            <a:off x="0" y="1809317"/>
            <a:ext cx="9144000" cy="920277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68580" indent="0" fontAlgn="auto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s-MX" sz="20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El menú de </a:t>
            </a:r>
            <a:r>
              <a:rPr lang="es-MX" sz="20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ayuda </a:t>
            </a:r>
            <a:r>
              <a:rPr lang="es-MX" sz="20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te da información importante sobre el entorno y manejo de paneles y ventanas.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557300DF-9DE0-4D74-B410-211C62B6D15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2531" t="17988" r="23165" b="6849"/>
          <a:stretch/>
        </p:blipFill>
        <p:spPr>
          <a:xfrm>
            <a:off x="133165" y="2516623"/>
            <a:ext cx="5415379" cy="4216171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12000">
        <p14:ripple/>
      </p:transition>
    </mc:Choice>
    <mc:Fallback xmlns="">
      <p:transition spd="slow" advTm="1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  <p:extLst mod="1">
    <p:ext uri="{E180D4A7-C9FB-4DFB-919C-405C955672EB}">
      <p14:showEvtLst xmlns:p14="http://schemas.microsoft.com/office/powerpoint/2010/main">
        <p14:playEvt time="7881" objId="4"/>
        <p14:stopEvt time="22122" objId="4"/>
      </p14:showEvtLst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7000">
              <a:schemeClr val="bg2">
                <a:shade val="94000"/>
                <a:satMod val="114000"/>
                <a:lumMod val="96000"/>
              </a:schemeClr>
            </a:gs>
            <a:gs pos="62000">
              <a:schemeClr val="bg2">
                <a:tint val="92000"/>
                <a:shade val="66000"/>
                <a:satMod val="110000"/>
                <a:lumMod val="80000"/>
              </a:schemeClr>
            </a:gs>
            <a:gs pos="100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Marcador de contenido"/>
          <p:cNvSpPr>
            <a:spLocks noGrp="1"/>
          </p:cNvSpPr>
          <p:nvPr>
            <p:ph sz="quarter" idx="4294967295"/>
          </p:nvPr>
        </p:nvSpPr>
        <p:spPr>
          <a:xfrm>
            <a:off x="5513033" y="3363912"/>
            <a:ext cx="3702579" cy="2246775"/>
          </a:xfrm>
        </p:spPr>
        <p:txBody>
          <a:bodyPr>
            <a:normAutofit/>
          </a:bodyPr>
          <a:lstStyle/>
          <a:p>
            <a:pPr marL="68580" indent="0" fontAlgn="auto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s-MX" sz="20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Al pulsar el botón          , se desplegarán todos los programas, busca:</a:t>
            </a:r>
          </a:p>
          <a:p>
            <a:pPr marL="68580" indent="0" fontAlgn="auto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s-MX" sz="20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GIMP 2.10</a:t>
            </a:r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685C251B-231F-4528-ACFD-BC717316D37B}"/>
              </a:ext>
            </a:extLst>
          </p:cNvPr>
          <p:cNvSpPr txBox="1">
            <a:spLocks/>
          </p:cNvSpPr>
          <p:nvPr/>
        </p:nvSpPr>
        <p:spPr bwMode="gray">
          <a:xfrm>
            <a:off x="0" y="513755"/>
            <a:ext cx="9144000" cy="1681249"/>
          </a:xfrm>
          <a:prstGeom prst="rect">
            <a:avLst/>
          </a:prstGeom>
          <a:pattFill prst="pct10">
            <a:fgClr>
              <a:schemeClr val="accent5">
                <a:lumMod val="75000"/>
              </a:schemeClr>
            </a:fgClr>
            <a:bgClr>
              <a:schemeClr val="bg1"/>
            </a:bgClr>
          </a:pattFill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b="0" i="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fontAlgn="auto">
              <a:spcAft>
                <a:spcPts val="0"/>
              </a:spcAft>
            </a:pPr>
            <a:r>
              <a:rPr lang="es-MX" sz="4400" b="1" dirty="0">
                <a:solidFill>
                  <a:schemeClr val="tx1"/>
                </a:solidFill>
              </a:rPr>
              <a:t>Inicio con GIMP</a:t>
            </a:r>
            <a:br>
              <a:rPr lang="es-MX" sz="4400" b="1" dirty="0">
                <a:solidFill>
                  <a:schemeClr val="tx1"/>
                </a:solidFill>
              </a:rPr>
            </a:br>
            <a:endParaRPr lang="es-MX" sz="4400" b="1" dirty="0">
              <a:solidFill>
                <a:schemeClr val="tx1"/>
              </a:solidFill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666CAC80-067C-479D-BEFF-BB6EE9B9DEE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8047" r="66311" b="335"/>
          <a:stretch/>
        </p:blipFill>
        <p:spPr>
          <a:xfrm>
            <a:off x="1286771" y="2304326"/>
            <a:ext cx="4350058" cy="4475423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E7094F18-A95B-4CE1-A49D-B0995B387663}"/>
              </a:ext>
            </a:extLst>
          </p:cNvPr>
          <p:cNvSpPr txBox="1"/>
          <p:nvPr/>
        </p:nvSpPr>
        <p:spPr>
          <a:xfrm>
            <a:off x="1339545" y="4421080"/>
            <a:ext cx="2068498" cy="284086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endParaRPr lang="es-MX" dirty="0"/>
          </a:p>
        </p:txBody>
      </p:sp>
      <p:sp>
        <p:nvSpPr>
          <p:cNvPr id="10" name="Flecha: a la derecha 9">
            <a:extLst>
              <a:ext uri="{FF2B5EF4-FFF2-40B4-BE49-F238E27FC236}">
                <a16:creationId xmlns:a16="http://schemas.microsoft.com/office/drawing/2014/main" id="{37EFD422-85C7-4077-8010-1DC503DB1EEB}"/>
              </a:ext>
            </a:extLst>
          </p:cNvPr>
          <p:cNvSpPr/>
          <p:nvPr/>
        </p:nvSpPr>
        <p:spPr>
          <a:xfrm>
            <a:off x="776304" y="4421080"/>
            <a:ext cx="483587" cy="24191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11" name="Picture 2" descr="Archivo:Gimp-wilber-scalable.svg - Wikipedia, la enciclopedia libre">
            <a:extLst>
              <a:ext uri="{FF2B5EF4-FFF2-40B4-BE49-F238E27FC236}">
                <a16:creationId xmlns:a16="http://schemas.microsoft.com/office/drawing/2014/main" id="{166C9C7C-9DBA-4D5B-AC5E-03EB3D12A0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49" y="4200910"/>
            <a:ext cx="605901" cy="541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Instalar Windows 10 sin una cuenta de Microsoft es cada vez más difícil,  pero hay un truco para lograrlo">
            <a:extLst>
              <a:ext uri="{FF2B5EF4-FFF2-40B4-BE49-F238E27FC236}">
                <a16:creationId xmlns:a16="http://schemas.microsoft.com/office/drawing/2014/main" id="{F15066DD-3913-4D56-8B08-3E1885D63A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7229" y="3254590"/>
            <a:ext cx="680355" cy="452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10000">
        <p15:prstTrans prst="pageCurlDouble"/>
      </p:transition>
    </mc:Choice>
    <mc:Fallback xmlns="">
      <p:transition spd="slow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  <p:extLst mod="1">
    <p:ext uri="{E180D4A7-C9FB-4DFB-919C-405C955672EB}">
      <p14:showEvtLst xmlns:p14="http://schemas.microsoft.com/office/powerpoint/2010/main">
        <p14:playEvt time="6135" objId="2"/>
        <p14:stopEvt time="26893" objId="2"/>
      </p14:showEvtLst>
    </p:ext>
  </p:extLs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7000">
              <a:schemeClr val="bg2">
                <a:shade val="94000"/>
                <a:satMod val="114000"/>
                <a:lumMod val="96000"/>
              </a:schemeClr>
            </a:gs>
            <a:gs pos="62000">
              <a:schemeClr val="bg2">
                <a:tint val="92000"/>
                <a:shade val="66000"/>
                <a:satMod val="110000"/>
                <a:lumMod val="80000"/>
              </a:schemeClr>
            </a:gs>
            <a:gs pos="100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>
            <a:extLst>
              <a:ext uri="{FF2B5EF4-FFF2-40B4-BE49-F238E27FC236}">
                <a16:creationId xmlns:a16="http://schemas.microsoft.com/office/drawing/2014/main" id="{4A76D094-B2F0-4474-8467-AF3204194DCF}"/>
              </a:ext>
            </a:extLst>
          </p:cNvPr>
          <p:cNvSpPr txBox="1">
            <a:spLocks/>
          </p:cNvSpPr>
          <p:nvPr/>
        </p:nvSpPr>
        <p:spPr bwMode="gray">
          <a:xfrm>
            <a:off x="0" y="514905"/>
            <a:ext cx="9144000" cy="1615735"/>
          </a:xfrm>
          <a:prstGeom prst="rect">
            <a:avLst/>
          </a:prstGeom>
          <a:pattFill prst="pct10">
            <a:fgClr>
              <a:schemeClr val="accent5">
                <a:lumMod val="75000"/>
              </a:schemeClr>
            </a:fgClr>
            <a:bgClr>
              <a:schemeClr val="bg1"/>
            </a:bgClr>
          </a:pattFill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b="0" i="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fontAlgn="auto">
              <a:spcAft>
                <a:spcPts val="0"/>
              </a:spcAft>
            </a:pPr>
            <a:r>
              <a:rPr lang="es-MX" sz="4400" b="1" dirty="0">
                <a:solidFill>
                  <a:schemeClr val="tx1"/>
                </a:solidFill>
              </a:rPr>
              <a:t>Espacio de trabajo con GIMP</a:t>
            </a:r>
            <a:br>
              <a:rPr lang="es-MX" sz="4400" b="1" dirty="0">
                <a:solidFill>
                  <a:schemeClr val="tx1"/>
                </a:solidFill>
              </a:rPr>
            </a:br>
            <a:endParaRPr lang="es-MX" sz="4400" b="1" dirty="0">
              <a:solidFill>
                <a:schemeClr val="tx1"/>
              </a:solidFill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8F028900-455A-4C48-9710-9E851ED8A5F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3786" t="11294" r="7670" b="5167"/>
          <a:stretch/>
        </p:blipFill>
        <p:spPr>
          <a:xfrm>
            <a:off x="741285" y="2130640"/>
            <a:ext cx="7661430" cy="4583600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03BD2861-7362-4683-91E4-A51CDF96A30B}"/>
              </a:ext>
            </a:extLst>
          </p:cNvPr>
          <p:cNvSpPr txBox="1"/>
          <p:nvPr/>
        </p:nvSpPr>
        <p:spPr>
          <a:xfrm>
            <a:off x="3240350" y="4879016"/>
            <a:ext cx="618083" cy="37903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s-MX" dirty="0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056953C7-3C22-49DB-8882-920B6693253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8350" t="62755" r="69611" b="30540"/>
          <a:stretch/>
        </p:blipFill>
        <p:spPr>
          <a:xfrm>
            <a:off x="3693112" y="2111216"/>
            <a:ext cx="1633490" cy="279541"/>
          </a:xfrm>
          <a:prstGeom prst="rect">
            <a:avLst/>
          </a:prstGeom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EAAC71BF-55DE-4FF5-A4E3-A381B8D7E55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8107" t="44261" r="61570" b="46790"/>
          <a:stretch/>
        </p:blipFill>
        <p:spPr>
          <a:xfrm>
            <a:off x="2246052" y="2995584"/>
            <a:ext cx="2143957" cy="355894"/>
          </a:xfrm>
          <a:prstGeom prst="rect">
            <a:avLst/>
          </a:prstGeom>
          <a:ln w="19050"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DA0C4252-08FB-48D0-A738-766A2A46D8E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8649" t="53011" r="55122" b="38040"/>
          <a:stretch/>
        </p:blipFill>
        <p:spPr>
          <a:xfrm>
            <a:off x="2246052" y="4513041"/>
            <a:ext cx="2583400" cy="358932"/>
          </a:xfrm>
          <a:prstGeom prst="rect">
            <a:avLst/>
          </a:prstGeom>
          <a:ln w="19050"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C7204B85-515B-4915-9482-4023AFC31C6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71553" t="44261" r="7961" b="46790"/>
          <a:stretch/>
        </p:blipFill>
        <p:spPr>
          <a:xfrm>
            <a:off x="4201310" y="3765819"/>
            <a:ext cx="1542543" cy="379036"/>
          </a:xfrm>
          <a:prstGeom prst="rect">
            <a:avLst/>
          </a:prstGeom>
          <a:ln w="19050"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5FD74D15-01FD-477A-AD7E-8F7A7C47010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71553" t="62355" r="4078" b="30482"/>
          <a:stretch/>
        </p:blipFill>
        <p:spPr>
          <a:xfrm>
            <a:off x="5078027" y="5299726"/>
            <a:ext cx="1710891" cy="282877"/>
          </a:xfrm>
          <a:prstGeom prst="rect">
            <a:avLst/>
          </a:prstGeom>
          <a:ln w="19050"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159B200B-A1C3-4AC1-B882-9B915A565B3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71553" t="53094" r="8932" b="37959"/>
          <a:stretch/>
        </p:blipFill>
        <p:spPr>
          <a:xfrm>
            <a:off x="5246703" y="2660611"/>
            <a:ext cx="1276907" cy="329373"/>
          </a:xfrm>
          <a:prstGeom prst="rect">
            <a:avLst/>
          </a:prstGeom>
          <a:ln w="19050"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10000">
        <p14:ripple/>
      </p:transition>
    </mc:Choice>
    <mc:Fallback xmlns="">
      <p:transition spd="slow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  <p:extLst mod="1">
    <p:ext uri="{E180D4A7-C9FB-4DFB-919C-405C955672EB}">
      <p14:showEvtLst xmlns:p14="http://schemas.microsoft.com/office/powerpoint/2010/main">
        <p14:playEvt time="2544" objId="2"/>
        <p14:stopEvt time="23391" objId="2"/>
      </p14:showEvtLst>
    </p:ext>
  </p:extLs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7000">
              <a:schemeClr val="bg2">
                <a:shade val="94000"/>
                <a:satMod val="114000"/>
                <a:lumMod val="96000"/>
              </a:schemeClr>
            </a:gs>
            <a:gs pos="62000">
              <a:schemeClr val="bg2">
                <a:tint val="92000"/>
                <a:shade val="66000"/>
                <a:satMod val="110000"/>
                <a:lumMod val="80000"/>
              </a:schemeClr>
            </a:gs>
            <a:gs pos="100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>
            <a:extLst>
              <a:ext uri="{FF2B5EF4-FFF2-40B4-BE49-F238E27FC236}">
                <a16:creationId xmlns:a16="http://schemas.microsoft.com/office/drawing/2014/main" id="{55A1AE31-D920-417B-9152-8B81CC7E191B}"/>
              </a:ext>
            </a:extLst>
          </p:cNvPr>
          <p:cNvSpPr txBox="1">
            <a:spLocks/>
          </p:cNvSpPr>
          <p:nvPr/>
        </p:nvSpPr>
        <p:spPr bwMode="gray">
          <a:xfrm>
            <a:off x="0" y="474184"/>
            <a:ext cx="9144000" cy="1615735"/>
          </a:xfrm>
          <a:prstGeom prst="rect">
            <a:avLst/>
          </a:prstGeom>
          <a:pattFill prst="pct10">
            <a:fgClr>
              <a:schemeClr val="accent5">
                <a:lumMod val="75000"/>
              </a:schemeClr>
            </a:fgClr>
            <a:bgClr>
              <a:schemeClr val="bg1"/>
            </a:bgClr>
          </a:pattFill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b="0" i="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fontAlgn="auto">
              <a:spcAft>
                <a:spcPts val="0"/>
              </a:spcAft>
            </a:pPr>
            <a:r>
              <a:rPr lang="es-MX" sz="4400" b="1" dirty="0">
                <a:solidFill>
                  <a:schemeClr val="tx1"/>
                </a:solidFill>
              </a:rPr>
              <a:t>Propiedades del escenario</a:t>
            </a:r>
            <a:br>
              <a:rPr lang="es-MX" sz="4400" b="1" dirty="0">
                <a:solidFill>
                  <a:schemeClr val="tx1"/>
                </a:solidFill>
              </a:rPr>
            </a:br>
            <a:endParaRPr lang="es-MX" sz="4400" b="1" dirty="0">
              <a:solidFill>
                <a:schemeClr val="tx1"/>
              </a:solidFill>
            </a:endParaRP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294967295"/>
          </p:nvPr>
        </p:nvSpPr>
        <p:spPr>
          <a:xfrm>
            <a:off x="0" y="1842645"/>
            <a:ext cx="9144000" cy="900810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68580" indent="0" fontAlgn="auto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s-MX" sz="20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La </a:t>
            </a:r>
            <a:r>
              <a:rPr lang="es-MX" sz="20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interfaz</a:t>
            </a:r>
            <a:r>
              <a:rPr lang="es-MX" sz="20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aparece en tonos oscuros; si deseas cambiarlo por un color claro, da clic en  </a:t>
            </a:r>
            <a:r>
              <a:rPr lang="es-MX" sz="20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Editar &gt; Preferencias &gt; Tema &gt; System &gt; Aceptar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534DB84E-75E6-4F1A-9E69-14ED5E654B9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886" t="15513" r="20000" b="6399"/>
          <a:stretch/>
        </p:blipFill>
        <p:spPr>
          <a:xfrm>
            <a:off x="482430" y="2569580"/>
            <a:ext cx="5771448" cy="4288420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68606A26-602C-44C1-BDA8-0A6CF33EBC7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757" t="19158" r="5632" b="11726"/>
          <a:stretch/>
        </p:blipFill>
        <p:spPr>
          <a:xfrm>
            <a:off x="2942028" y="3693110"/>
            <a:ext cx="6201971" cy="269070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9000">
        <p14:ripple/>
      </p:transition>
    </mc:Choice>
    <mc:Fallback xmlns="">
      <p:transition spd="slow" advTm="9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  <p:extLst mod="1">
    <p:ext uri="{E180D4A7-C9FB-4DFB-919C-405C955672EB}">
      <p14:showEvtLst xmlns:p14="http://schemas.microsoft.com/office/powerpoint/2010/main">
        <p14:playEvt time="3965" objId="2"/>
        <p14:stopEvt time="25805" objId="2"/>
      </p14:showEvtLst>
    </p:ext>
  </p:extLs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7000">
              <a:schemeClr val="bg2">
                <a:shade val="94000"/>
                <a:satMod val="114000"/>
                <a:lumMod val="96000"/>
              </a:schemeClr>
            </a:gs>
            <a:gs pos="62000">
              <a:schemeClr val="bg2">
                <a:tint val="92000"/>
                <a:shade val="66000"/>
                <a:satMod val="110000"/>
                <a:lumMod val="80000"/>
              </a:schemeClr>
            </a:gs>
            <a:gs pos="100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0E3187DE-0129-4C13-BD91-3B7CCCA0917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494" t="14163" r="21772" b="5949"/>
          <a:stretch/>
        </p:blipFill>
        <p:spPr>
          <a:xfrm>
            <a:off x="1713840" y="2543258"/>
            <a:ext cx="5370654" cy="4109012"/>
          </a:xfrm>
          <a:prstGeom prst="rect">
            <a:avLst/>
          </a:prstGeom>
        </p:spPr>
      </p:pic>
      <p:sp>
        <p:nvSpPr>
          <p:cNvPr id="8" name="Título 1">
            <a:extLst>
              <a:ext uri="{FF2B5EF4-FFF2-40B4-BE49-F238E27FC236}">
                <a16:creationId xmlns:a16="http://schemas.microsoft.com/office/drawing/2014/main" id="{3C28BAC6-8F46-4A2B-9F06-489C2FFA7952}"/>
              </a:ext>
            </a:extLst>
          </p:cNvPr>
          <p:cNvSpPr txBox="1">
            <a:spLocks/>
          </p:cNvSpPr>
          <p:nvPr/>
        </p:nvSpPr>
        <p:spPr bwMode="gray">
          <a:xfrm>
            <a:off x="0" y="438673"/>
            <a:ext cx="9144000" cy="1615735"/>
          </a:xfrm>
          <a:prstGeom prst="rect">
            <a:avLst/>
          </a:prstGeom>
          <a:pattFill prst="pct10">
            <a:fgClr>
              <a:schemeClr val="accent5">
                <a:lumMod val="75000"/>
              </a:schemeClr>
            </a:fgClr>
            <a:bgClr>
              <a:schemeClr val="bg1"/>
            </a:bgClr>
          </a:pattFill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b="0" i="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fontAlgn="auto">
              <a:spcAft>
                <a:spcPts val="0"/>
              </a:spcAft>
            </a:pPr>
            <a:r>
              <a:rPr lang="es-MX" sz="4400" b="1" dirty="0">
                <a:solidFill>
                  <a:schemeClr val="tx1"/>
                </a:solidFill>
              </a:rPr>
              <a:t>Propiedades del escenario</a:t>
            </a:r>
            <a:br>
              <a:rPr lang="es-MX" sz="4400" b="1" dirty="0">
                <a:solidFill>
                  <a:schemeClr val="tx1"/>
                </a:solidFill>
              </a:rPr>
            </a:br>
            <a:endParaRPr lang="es-MX" sz="4400" b="1" dirty="0">
              <a:solidFill>
                <a:schemeClr val="tx1"/>
              </a:solidFill>
            </a:endParaRP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294967295"/>
          </p:nvPr>
        </p:nvSpPr>
        <p:spPr>
          <a:xfrm>
            <a:off x="0" y="1631433"/>
            <a:ext cx="9072979" cy="1116012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68580" indent="0" algn="just" fontAlgn="auto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s-MX" sz="20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Si deseas cambiar el </a:t>
            </a:r>
            <a:r>
              <a:rPr lang="es-MX" sz="20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tamaño de tu documento </a:t>
            </a:r>
            <a:r>
              <a:rPr lang="es-MX" sz="20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GIPM, da clic en </a:t>
            </a:r>
            <a:r>
              <a:rPr lang="es-MX" sz="20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Archivo &gt; Nuevo,</a:t>
            </a:r>
            <a:r>
              <a:rPr lang="es-MX" sz="20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 coloca el tamaño de las dimensiones que deseas y elige &gt; </a:t>
            </a:r>
            <a:r>
              <a:rPr lang="es-MX" sz="20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Píxeles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F340E25E-E7DC-47AD-ADC1-0AFF5A4FCE0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6408" t="25102" r="40485" b="46937"/>
          <a:stretch/>
        </p:blipFill>
        <p:spPr>
          <a:xfrm>
            <a:off x="3310276" y="3630135"/>
            <a:ext cx="2843157" cy="193525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57210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9000">
        <p14:ripple/>
      </p:transition>
    </mc:Choice>
    <mc:Fallback xmlns="">
      <p:transition spd="slow" advTm="9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  <p:extLst mod="1">
    <p:ext uri="{E180D4A7-C9FB-4DFB-919C-405C955672EB}">
      <p14:showEvtLst xmlns:p14="http://schemas.microsoft.com/office/powerpoint/2010/main">
        <p14:playEvt time="3965" objId="2"/>
        <p14:stopEvt time="25805" objId="2"/>
      </p14:showEvtLst>
    </p:ext>
  </p:extLs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7000">
              <a:schemeClr val="bg2">
                <a:shade val="94000"/>
                <a:satMod val="114000"/>
                <a:lumMod val="96000"/>
              </a:schemeClr>
            </a:gs>
            <a:gs pos="62000">
              <a:schemeClr val="bg2">
                <a:tint val="92000"/>
                <a:shade val="66000"/>
                <a:satMod val="110000"/>
                <a:lumMod val="80000"/>
              </a:schemeClr>
            </a:gs>
            <a:gs pos="100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>
            <a:extLst>
              <a:ext uri="{FF2B5EF4-FFF2-40B4-BE49-F238E27FC236}">
                <a16:creationId xmlns:a16="http://schemas.microsoft.com/office/drawing/2014/main" id="{6C9622C5-790D-4DE8-9237-FE25E3B4BA73}"/>
              </a:ext>
            </a:extLst>
          </p:cNvPr>
          <p:cNvSpPr txBox="1">
            <a:spLocks/>
          </p:cNvSpPr>
          <p:nvPr/>
        </p:nvSpPr>
        <p:spPr bwMode="gray">
          <a:xfrm>
            <a:off x="0" y="438673"/>
            <a:ext cx="9144000" cy="1615735"/>
          </a:xfrm>
          <a:prstGeom prst="rect">
            <a:avLst/>
          </a:prstGeom>
          <a:pattFill prst="pct10">
            <a:fgClr>
              <a:schemeClr val="accent5">
                <a:lumMod val="75000"/>
              </a:schemeClr>
            </a:fgClr>
            <a:bgClr>
              <a:schemeClr val="bg1"/>
            </a:bgClr>
          </a:pattFill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b="0" i="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fontAlgn="auto">
              <a:spcAft>
                <a:spcPts val="0"/>
              </a:spcAft>
            </a:pPr>
            <a:r>
              <a:rPr lang="es-MX" sz="4400" b="1" dirty="0">
                <a:solidFill>
                  <a:schemeClr val="tx1"/>
                </a:solidFill>
              </a:rPr>
              <a:t>Configuración de imagen</a:t>
            </a:r>
            <a:br>
              <a:rPr lang="es-MX" sz="4400" b="1" dirty="0">
                <a:solidFill>
                  <a:schemeClr val="tx1"/>
                </a:solidFill>
              </a:rPr>
            </a:br>
            <a:endParaRPr lang="es-MX" sz="4400" b="1" dirty="0">
              <a:solidFill>
                <a:schemeClr val="tx1"/>
              </a:solidFill>
            </a:endParaRPr>
          </a:p>
        </p:txBody>
      </p:sp>
      <p:sp>
        <p:nvSpPr>
          <p:cNvPr id="6" name="5 Marcador de contenido"/>
          <p:cNvSpPr>
            <a:spLocks noGrp="1"/>
          </p:cNvSpPr>
          <p:nvPr>
            <p:ph sz="half" idx="2"/>
          </p:nvPr>
        </p:nvSpPr>
        <p:spPr>
          <a:xfrm>
            <a:off x="0" y="1416030"/>
            <a:ext cx="9144000" cy="1182578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68580" indent="0" fontAlgn="auto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s-MX" sz="20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Para configurar tu archivo GIMP y lo puedas abrir como </a:t>
            </a:r>
            <a:r>
              <a:rPr lang="es-MX" sz="20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imagen</a:t>
            </a:r>
            <a:r>
              <a:rPr lang="es-MX" sz="20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, da clic en </a:t>
            </a:r>
            <a:r>
              <a:rPr lang="es-MX" sz="20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Archivo &gt;Exportar como &gt; Seleccionar tipo de archivo &gt; Imagen JPEG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17D44886-4A1C-4FA1-AEE3-60DC9DF6AD4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582" t="15964" r="7595" b="6625"/>
          <a:stretch/>
        </p:blipFill>
        <p:spPr>
          <a:xfrm>
            <a:off x="327001" y="2382555"/>
            <a:ext cx="8489998" cy="4307611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AE532153-0E6F-43CB-8B5F-2756CD3AE93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515" t="15064" r="27670" b="5858"/>
          <a:stretch/>
        </p:blipFill>
        <p:spPr>
          <a:xfrm>
            <a:off x="3435658" y="2814661"/>
            <a:ext cx="5291090" cy="3746769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10000">
        <p14:ripple/>
      </p:transition>
    </mc:Choice>
    <mc:Fallback xmlns="">
      <p:transition spd="slow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  <p:extLst mod="1">
    <p:ext uri="{E180D4A7-C9FB-4DFB-919C-405C955672EB}">
      <p14:showEvtLst xmlns:p14="http://schemas.microsoft.com/office/powerpoint/2010/main">
        <p14:playEvt time="7822" objId="2"/>
        <p14:stopEvt time="28957" objId="2"/>
      </p14:showEvtLst>
    </p:ext>
  </p:extLs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7000">
              <a:schemeClr val="bg2">
                <a:shade val="94000"/>
                <a:satMod val="114000"/>
                <a:lumMod val="96000"/>
              </a:schemeClr>
            </a:gs>
            <a:gs pos="62000">
              <a:schemeClr val="bg2">
                <a:tint val="92000"/>
                <a:shade val="66000"/>
                <a:satMod val="110000"/>
                <a:lumMod val="80000"/>
              </a:schemeClr>
            </a:gs>
            <a:gs pos="100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ítulo 1">
            <a:extLst>
              <a:ext uri="{FF2B5EF4-FFF2-40B4-BE49-F238E27FC236}">
                <a16:creationId xmlns:a16="http://schemas.microsoft.com/office/drawing/2014/main" id="{BCC9E9B4-D66C-4594-9289-8D0D1167A9C0}"/>
              </a:ext>
            </a:extLst>
          </p:cNvPr>
          <p:cNvSpPr txBox="1">
            <a:spLocks/>
          </p:cNvSpPr>
          <p:nvPr/>
        </p:nvSpPr>
        <p:spPr bwMode="gray">
          <a:xfrm>
            <a:off x="0" y="291091"/>
            <a:ext cx="9144000" cy="1615735"/>
          </a:xfrm>
          <a:prstGeom prst="rect">
            <a:avLst/>
          </a:prstGeom>
          <a:pattFill prst="pct10">
            <a:fgClr>
              <a:schemeClr val="accent5">
                <a:lumMod val="75000"/>
              </a:schemeClr>
            </a:fgClr>
            <a:bgClr>
              <a:schemeClr val="bg1"/>
            </a:bgClr>
          </a:pattFill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b="0" i="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fontAlgn="auto">
              <a:spcAft>
                <a:spcPts val="0"/>
              </a:spcAft>
            </a:pPr>
            <a:r>
              <a:rPr lang="es-MX" sz="4400" b="1" dirty="0">
                <a:solidFill>
                  <a:schemeClr val="tx1"/>
                </a:solidFill>
              </a:rPr>
              <a:t>Barra de menú</a:t>
            </a:r>
            <a:br>
              <a:rPr lang="es-MX" sz="4400" b="1" dirty="0">
                <a:solidFill>
                  <a:schemeClr val="tx1"/>
                </a:solidFill>
              </a:rPr>
            </a:br>
            <a:endParaRPr lang="es-MX" sz="4400" b="1" dirty="0">
              <a:solidFill>
                <a:schemeClr val="tx1"/>
              </a:solidFill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0" y="1282991"/>
            <a:ext cx="9144000" cy="989013"/>
          </a:xfrm>
          <a:prstGeom prst="rect">
            <a:avLst/>
          </a:prstGeom>
          <a:solidFill>
            <a:schemeClr val="bg1"/>
          </a:solidFill>
        </p:spPr>
        <p:txBody>
          <a:bodyPr>
            <a:normAutofit/>
          </a:bodyPr>
          <a:lstStyle>
            <a:lvl1pPr marL="68580" inden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2400" b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640080" indent="-27432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b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2pPr>
            <a:lvl3pPr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b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3pPr>
            <a:lvl4pPr marL="1124712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b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4pPr>
            <a:lvl5pPr marL="132588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b="1" baseline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5pPr>
            <a:lvl6pPr marL="1517904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>
                <a:solidFill>
                  <a:schemeClr val="tx2"/>
                </a:solidFill>
              </a:defRPr>
            </a:lvl6pPr>
            <a:lvl7pPr marL="1719072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>
                <a:solidFill>
                  <a:schemeClr val="tx2"/>
                </a:solidFill>
              </a:defRPr>
            </a:lvl7pPr>
            <a:lvl8pPr marL="192024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>
                <a:solidFill>
                  <a:schemeClr val="tx2"/>
                </a:solidFill>
              </a:defRPr>
            </a:lvl8pPr>
            <a:lvl9pPr marL="2121408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s-MX" sz="2000" b="0" dirty="0">
                <a:latin typeface="+mj-lt"/>
                <a:ea typeface="+mj-ea"/>
                <a:cs typeface="+mj-cs"/>
              </a:rPr>
              <a:t>Las </a:t>
            </a:r>
            <a:r>
              <a:rPr lang="es-MX" sz="2000" dirty="0">
                <a:latin typeface="+mj-lt"/>
                <a:ea typeface="+mj-ea"/>
                <a:cs typeface="+mj-cs"/>
              </a:rPr>
              <a:t>barras de menú </a:t>
            </a:r>
            <a:r>
              <a:rPr lang="es-MX" sz="2000" b="0" dirty="0">
                <a:latin typeface="+mj-lt"/>
                <a:ea typeface="+mj-ea"/>
                <a:cs typeface="+mj-cs"/>
              </a:rPr>
              <a:t>en GIMP tienen la ventaja de ser similares a todas las aplicaciones de Adobe, como Ilustrador y Dreamweaver.</a:t>
            </a:r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id="{C95A2DE3-6A25-477F-845A-4E985042168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659" t="16189" r="63038" b="9100"/>
          <a:stretch/>
        </p:blipFill>
        <p:spPr>
          <a:xfrm>
            <a:off x="0" y="1906826"/>
            <a:ext cx="2720052" cy="4703420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0790EA82-627F-46A9-8A15-1AE5430E38D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3038" t="15513" r="52278" b="6174"/>
          <a:stretch/>
        </p:blipFill>
        <p:spPr>
          <a:xfrm>
            <a:off x="1211355" y="2313797"/>
            <a:ext cx="2546430" cy="4544399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BC50E162-6D76-409E-9172-AFA288D2929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8608" t="15063" r="53544" b="5274"/>
          <a:stretch/>
        </p:blipFill>
        <p:spPr>
          <a:xfrm>
            <a:off x="3361582" y="1948619"/>
            <a:ext cx="2847367" cy="4581673"/>
          </a:xfrm>
          <a:prstGeom prst="rect">
            <a:avLst/>
          </a:prstGeom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DCB3A40F-4CC3-4480-BFF5-20462C6CAFDB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7786" t="16413" r="50315" b="6174"/>
          <a:stretch/>
        </p:blipFill>
        <p:spPr>
          <a:xfrm>
            <a:off x="5223342" y="2313797"/>
            <a:ext cx="2420517" cy="4544398"/>
          </a:xfrm>
          <a:prstGeom prst="rect">
            <a:avLst/>
          </a:prstGeom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41E1B619-6B3E-499C-AA08-ACA9FEF92CCA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3195" t="15955" r="35665" b="8619"/>
          <a:stretch/>
        </p:blipFill>
        <p:spPr>
          <a:xfrm>
            <a:off x="6689771" y="2730705"/>
            <a:ext cx="2485748" cy="3879541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15000">
        <p14:ripple/>
      </p:transition>
    </mc:Choice>
    <mc:Fallback xmlns="">
      <p:transition spd="slow" advTm="1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  <p:extLst mod="1">
    <p:ext uri="{E180D4A7-C9FB-4DFB-919C-405C955672EB}">
      <p14:showEvtLst xmlns:p14="http://schemas.microsoft.com/office/powerpoint/2010/main">
        <p14:playEvt time="27194" objId="2"/>
        <p14:stopEvt time="47578" objId="2"/>
      </p14:showEvtLst>
    </p:ext>
  </p:extLs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7000">
              <a:schemeClr val="bg2">
                <a:shade val="94000"/>
                <a:satMod val="114000"/>
                <a:lumMod val="96000"/>
              </a:schemeClr>
            </a:gs>
            <a:gs pos="62000">
              <a:schemeClr val="bg2">
                <a:tint val="92000"/>
                <a:shade val="66000"/>
                <a:satMod val="110000"/>
                <a:lumMod val="80000"/>
              </a:schemeClr>
            </a:gs>
            <a:gs pos="100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>
            <a:extLst>
              <a:ext uri="{FF2B5EF4-FFF2-40B4-BE49-F238E27FC236}">
                <a16:creationId xmlns:a16="http://schemas.microsoft.com/office/drawing/2014/main" id="{AED838E7-C66D-4469-89DE-63C950DC6609}"/>
              </a:ext>
            </a:extLst>
          </p:cNvPr>
          <p:cNvSpPr txBox="1">
            <a:spLocks/>
          </p:cNvSpPr>
          <p:nvPr/>
        </p:nvSpPr>
        <p:spPr bwMode="gray">
          <a:xfrm>
            <a:off x="0" y="291091"/>
            <a:ext cx="9144000" cy="1615735"/>
          </a:xfrm>
          <a:prstGeom prst="rect">
            <a:avLst/>
          </a:prstGeom>
          <a:pattFill prst="pct10">
            <a:fgClr>
              <a:schemeClr val="accent5">
                <a:lumMod val="75000"/>
              </a:schemeClr>
            </a:fgClr>
            <a:bgClr>
              <a:schemeClr val="bg1"/>
            </a:bgClr>
          </a:pattFill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b="0" i="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fontAlgn="auto">
              <a:spcAft>
                <a:spcPts val="0"/>
              </a:spcAft>
            </a:pPr>
            <a:r>
              <a:rPr lang="es-MX" sz="4400" b="1" dirty="0">
                <a:solidFill>
                  <a:schemeClr val="tx1"/>
                </a:solidFill>
              </a:rPr>
              <a:t>Capas en GIMP</a:t>
            </a:r>
            <a:br>
              <a:rPr lang="es-MX" sz="4400" b="1" dirty="0">
                <a:solidFill>
                  <a:schemeClr val="tx1"/>
                </a:solidFill>
              </a:rPr>
            </a:br>
            <a:endParaRPr lang="es-MX" sz="4400" b="1" dirty="0">
              <a:solidFill>
                <a:schemeClr val="tx1"/>
              </a:solidFill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CE30C48C-EC8E-4A02-B946-1067FC421B9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241" t="16189" r="10506" b="9775"/>
          <a:stretch/>
        </p:blipFill>
        <p:spPr>
          <a:xfrm>
            <a:off x="902825" y="2758838"/>
            <a:ext cx="7338349" cy="3808071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4" name="3 Marcador de contenido"/>
          <p:cNvSpPr>
            <a:spLocks noGrp="1"/>
          </p:cNvSpPr>
          <p:nvPr>
            <p:ph sz="quarter" idx="4294967295"/>
          </p:nvPr>
        </p:nvSpPr>
        <p:spPr>
          <a:xfrm>
            <a:off x="0" y="1682767"/>
            <a:ext cx="9144000" cy="825143"/>
          </a:xfrm>
          <a:solidFill>
            <a:schemeClr val="bg1"/>
          </a:solidFill>
        </p:spPr>
        <p:txBody>
          <a:bodyPr/>
          <a:lstStyle/>
          <a:p>
            <a:pPr marL="68580" indent="0" fontAlgn="auto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s-MX" sz="20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Para poder editar las imágenes, es importante abrir las imágenes como </a:t>
            </a:r>
            <a:r>
              <a:rPr lang="es-MX" sz="20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capas</a:t>
            </a:r>
            <a:r>
              <a:rPr lang="es-MX" sz="20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dando clic en </a:t>
            </a:r>
            <a:r>
              <a:rPr lang="es-MX" sz="20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Archivo &gt; Abrir como capas</a:t>
            </a:r>
            <a:r>
              <a:rPr lang="es-MX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.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8000">
        <p14:ripple/>
      </p:transition>
    </mc:Choice>
    <mc:Fallback xmlns="">
      <p:transition spd="slow" advTm="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  <p:extLst mod="1">
    <p:ext uri="{E180D4A7-C9FB-4DFB-919C-405C955672EB}">
      <p14:showEvtLst xmlns:p14="http://schemas.microsoft.com/office/powerpoint/2010/main">
        <p14:playEvt time="9433" objId="3"/>
        <p14:stopEvt time="37586" objId="3"/>
      </p14:showEvtLst>
    </p:ext>
  </p:extLs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7000">
              <a:schemeClr val="bg2">
                <a:shade val="94000"/>
                <a:satMod val="114000"/>
                <a:lumMod val="96000"/>
              </a:schemeClr>
            </a:gs>
            <a:gs pos="62000">
              <a:schemeClr val="bg2">
                <a:tint val="92000"/>
                <a:shade val="66000"/>
                <a:satMod val="110000"/>
                <a:lumMod val="80000"/>
              </a:schemeClr>
            </a:gs>
            <a:gs pos="100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178461" y="2739642"/>
            <a:ext cx="4965539" cy="2882900"/>
          </a:xfrm>
        </p:spPr>
        <p:txBody>
          <a:bodyPr/>
          <a:lstStyle/>
          <a:p>
            <a:pPr marL="68580" indent="0" algn="just" fontAlgn="auto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s-MX" sz="20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Contiene las </a:t>
            </a:r>
            <a:r>
              <a:rPr lang="es-MX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principales herramientas </a:t>
            </a:r>
            <a:r>
              <a:rPr lang="es-MX" sz="20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que se utilizan en el área del documento.</a:t>
            </a:r>
          </a:p>
          <a:p>
            <a:pPr marL="68580" indent="0" fontAlgn="auto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s-MX" sz="20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Los íconos son similares a los de los programas de dibujo.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B217B259-3F01-4380-BB38-7CD8EABAB83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240" t="18214" r="46836" b="11350"/>
          <a:stretch/>
        </p:blipFill>
        <p:spPr>
          <a:xfrm>
            <a:off x="251312" y="2126987"/>
            <a:ext cx="3927149" cy="4586559"/>
          </a:xfrm>
          <a:prstGeom prst="rect">
            <a:avLst/>
          </a:prstGeom>
        </p:spPr>
      </p:pic>
      <p:sp>
        <p:nvSpPr>
          <p:cNvPr id="10" name="Título 1">
            <a:extLst>
              <a:ext uri="{FF2B5EF4-FFF2-40B4-BE49-F238E27FC236}">
                <a16:creationId xmlns:a16="http://schemas.microsoft.com/office/drawing/2014/main" id="{585563CD-5814-4367-AAB9-653561C0F03C}"/>
              </a:ext>
            </a:extLst>
          </p:cNvPr>
          <p:cNvSpPr txBox="1">
            <a:spLocks/>
          </p:cNvSpPr>
          <p:nvPr/>
        </p:nvSpPr>
        <p:spPr bwMode="gray">
          <a:xfrm>
            <a:off x="0" y="511252"/>
            <a:ext cx="9144000" cy="1615735"/>
          </a:xfrm>
          <a:prstGeom prst="rect">
            <a:avLst/>
          </a:prstGeom>
          <a:pattFill prst="pct10">
            <a:fgClr>
              <a:schemeClr val="accent5">
                <a:lumMod val="75000"/>
              </a:schemeClr>
            </a:fgClr>
            <a:bgClr>
              <a:schemeClr val="bg1"/>
            </a:bgClr>
          </a:pattFill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b="0" i="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fontAlgn="auto">
              <a:spcAft>
                <a:spcPts val="0"/>
              </a:spcAft>
            </a:pPr>
            <a:r>
              <a:rPr lang="es-MX" sz="4400" b="1" dirty="0">
                <a:solidFill>
                  <a:schemeClr val="tx1"/>
                </a:solidFill>
              </a:rPr>
              <a:t>Barra de herramientas</a:t>
            </a:r>
            <a:br>
              <a:rPr lang="es-MX" sz="4400" b="1" dirty="0">
                <a:solidFill>
                  <a:schemeClr val="tx1"/>
                </a:solidFill>
              </a:rPr>
            </a:br>
            <a:endParaRPr lang="es-MX" sz="4400" b="1" dirty="0">
              <a:solidFill>
                <a:schemeClr val="tx1"/>
              </a:solidFill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10000">
        <p14:ripple/>
      </p:transition>
    </mc:Choice>
    <mc:Fallback xmlns="">
      <p:transition spd="slow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  <p:extLst mod="1">
    <p:ext uri="{E180D4A7-C9FB-4DFB-919C-405C955672EB}">
      <p14:showEvtLst xmlns:p14="http://schemas.microsoft.com/office/powerpoint/2010/main">
        <p14:playEvt time="9581" objId="3"/>
        <p14:stopEvt time="19715" objId="3"/>
      </p14:showEvtLst>
    </p:ext>
  </p:extLs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1.4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2|2.5|2.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1.3|2.2|2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1.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1.5|1.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1.5|1.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2.2|4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1.9|1.9|4.7|5.4|2.1|1.6|4.5|3.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1|1.5|1.3|4.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1.7|2.7|4.4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la de reuniones Ion">
  <a:themeElements>
    <a:clrScheme name="Sala de reuniones Ion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Sala de reuniones 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ala de reuniones 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404</TotalTime>
  <Words>221</Words>
  <Application>Microsoft Office PowerPoint</Application>
  <PresentationFormat>Presentación en pantalla (4:3)</PresentationFormat>
  <Paragraphs>21</Paragraphs>
  <Slides>10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6" baseType="lpstr">
      <vt:lpstr>Arial</vt:lpstr>
      <vt:lpstr>Calibri</vt:lpstr>
      <vt:lpstr>Century Gothic</vt:lpstr>
      <vt:lpstr>Wingdings 2</vt:lpstr>
      <vt:lpstr>Wingdings 3</vt:lpstr>
      <vt:lpstr>Sala de reuniones Ion</vt:lpstr>
      <vt:lpstr>Aplicaciones con GIMP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Aplicaciones de multimedios   con GIMP </dc:title>
  <cp:lastModifiedBy>maribel.garcia</cp:lastModifiedBy>
  <cp:revision>27</cp:revision>
  <dcterms:modified xsi:type="dcterms:W3CDTF">2021-10-12T14:28:08Z</dcterms:modified>
</cp:coreProperties>
</file>