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6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612A-11B5-4D4C-B220-C2830349397A}" type="datetimeFigureOut">
              <a:rPr lang="es-MX" smtClean="0"/>
              <a:t>01/02/2022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C1AD-744B-44B0-AD21-3ED9DCB0E2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26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4C1AD-744B-44B0-AD21-3ED9DCB0E2B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19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C1AD-744B-44B0-AD21-3ED9DCB0E2B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81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C1AD-744B-44B0-AD21-3ED9DCB0E2B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514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686A5-CD91-41CA-9DAA-B8F080F05AF6}" type="datetimeFigureOut">
              <a:rPr lang="es-MX" smtClean="0"/>
              <a:pPr>
                <a:defRPr/>
              </a:pPr>
              <a:t>01/02/2022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36522-B215-4AFE-9189-840D07F5206A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21862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1615B-8F86-4E07-A560-F5013C463519}" type="datetimeFigureOut">
              <a:rPr lang="es-MX" smtClean="0"/>
              <a:pPr>
                <a:defRPr/>
              </a:pPr>
              <a:t>01/02/2022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F3E31-C291-4B47-B578-7D67B6A9C072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5438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A8B8D7-D097-4621-9E58-F6C521E02E31}" type="datetimeFigureOut">
              <a:rPr lang="es-MX" smtClean="0"/>
              <a:pPr>
                <a:defRPr/>
              </a:pPr>
              <a:t>01/02/2022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BFDE6-9FD5-4239-9796-77976A75DB8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475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655865-5B06-4D43-A4CE-80158FAFE688}" type="datetimeFigureOut">
              <a:rPr lang="es-MX"/>
              <a:pPr>
                <a:defRPr/>
              </a:pPr>
              <a:t>01/02/2022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E6090F-05E5-4F5C-97E6-F2443E77F80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159295"/>
      </p:ext>
    </p:extLst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62BCE5-6DC5-4F3E-92BC-E8A10756B170}" type="datetimeFigureOut">
              <a:rPr lang="es-MX" smtClean="0"/>
              <a:pPr>
                <a:defRPr/>
              </a:pPr>
              <a:t>01/02/2022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4FC9-34C3-44E9-87B8-19675B88C57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63071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52CE6-256E-4BCC-8B3B-E394CCE17DCD}" type="datetimeFigureOut">
              <a:rPr lang="es-MX" smtClean="0"/>
              <a:pPr>
                <a:defRPr/>
              </a:pPr>
              <a:t>01/02/2022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908A5-1630-4D79-AF8E-BBD8CC7B019D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5819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7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E320F-ED75-421F-87F0-784E9CA44004}" type="datetimeFigureOut">
              <a:rPr lang="es-MX" smtClean="0"/>
              <a:pPr>
                <a:defRPr/>
              </a:pPr>
              <a:t>01/02/2022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75640-43E7-4B05-89E3-CF92D119A72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13909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2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D7040-2F5E-4E28-8928-88399E0AC4F9}" type="datetimeFigureOut">
              <a:rPr lang="es-MX" smtClean="0"/>
              <a:pPr>
                <a:defRPr/>
              </a:pPr>
              <a:t>01/02/2022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A581-0248-489D-820E-1172EE64522D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8382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A033819-4D1D-4E5B-973B-AC833BEA1DBA}" type="datetimeFigureOut">
              <a:rPr lang="es-MX" smtClean="0"/>
              <a:pPr>
                <a:defRPr/>
              </a:pPr>
              <a:t>01/02/2022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C3000A-6306-4336-BF7E-2E054C5BDEE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31955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EDEAF-63AD-4724-9F71-B26D39CDE71C}" type="datetimeFigureOut">
              <a:rPr lang="es-MX" smtClean="0"/>
              <a:pPr>
                <a:defRPr/>
              </a:pPr>
              <a:t>01/02/2022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7899-2E58-4547-8A34-8F906FA9E4BA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17725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10718" y="565537"/>
            <a:ext cx="8504808" cy="13620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dirty="0">
                <a:latin typeface="Arial Black" panose="020B0A04020102020204" pitchFamily="34" charset="0"/>
              </a:rPr>
              <a:t>CREACIÓN DE ANIMACIONES CON GIMP</a:t>
            </a:r>
          </a:p>
        </p:txBody>
      </p:sp>
      <p:sp>
        <p:nvSpPr>
          <p:cNvPr id="5" name="3 Título">
            <a:extLst>
              <a:ext uri="{FF2B5EF4-FFF2-40B4-BE49-F238E27FC236}">
                <a16:creationId xmlns:a16="http://schemas.microsoft.com/office/drawing/2014/main" id="{CB4FCC56-1293-4750-91F0-F8566DFA39D7}"/>
              </a:ext>
            </a:extLst>
          </p:cNvPr>
          <p:cNvSpPr txBox="1">
            <a:spLocks/>
          </p:cNvSpPr>
          <p:nvPr/>
        </p:nvSpPr>
        <p:spPr>
          <a:xfrm>
            <a:off x="-661056" y="2165549"/>
            <a:ext cx="6293199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 cap="none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3200" dirty="0"/>
              <a:t>Herramientas Digitales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EE9560-C011-4774-8FDD-0577049DAFBB}"/>
              </a:ext>
            </a:extLst>
          </p:cNvPr>
          <p:cNvSpPr/>
          <p:nvPr/>
        </p:nvSpPr>
        <p:spPr>
          <a:xfrm>
            <a:off x="2601046" y="4881861"/>
            <a:ext cx="4898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cap="all" spc="200" dirty="0">
                <a:solidFill>
                  <a:schemeClr val="tx2"/>
                </a:solidFill>
                <a:latin typeface="Arial Narrow" panose="020B0606020202030204" pitchFamily="34" charset="0"/>
              </a:rPr>
              <a:t>Descarga de:</a:t>
            </a:r>
            <a:r>
              <a:rPr lang="es-MX" sz="2400" b="1" cap="all" spc="2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MX" u="sng" dirty="0">
                <a:solidFill>
                  <a:srgbClr val="0000FF"/>
                </a:solidFill>
                <a:latin typeface="ITC Franklin Gothic Std Book"/>
              </a:rPr>
              <a:t>www.gimp.org/downloads</a:t>
            </a:r>
            <a:r>
              <a:rPr lang="es-MX" sz="2400" dirty="0">
                <a:solidFill>
                  <a:srgbClr val="221E1F"/>
                </a:solidFill>
                <a:latin typeface="BentonSans Comp Book"/>
              </a:rPr>
              <a:t> </a:t>
            </a:r>
            <a:endParaRPr lang="es-MX" dirty="0"/>
          </a:p>
        </p:txBody>
      </p:sp>
      <p:pic>
        <p:nvPicPr>
          <p:cNvPr id="7" name="Picture 4" descr="GIMP: Cómo añadir un fondo transparente a una imagen – Blog de Toni Soto">
            <a:extLst>
              <a:ext uri="{FF2B5EF4-FFF2-40B4-BE49-F238E27FC236}">
                <a16:creationId xmlns:a16="http://schemas.microsoft.com/office/drawing/2014/main" id="{4865B908-B255-4AFE-9C22-FCCAA2E0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50" y="1911936"/>
            <a:ext cx="3691908" cy="30184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2237" objId="2"/>
        <p14:stopEvt time="801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E7823-9614-4628-8276-80F60ADB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56" y="618740"/>
            <a:ext cx="7024687" cy="114300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GIF terminado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02A0B4-A2CC-4509-A358-31F9B5DFF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99" y="2460978"/>
            <a:ext cx="3403601" cy="27255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3D9C73-7F48-48A6-AF3C-523F884F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199" y="2358848"/>
            <a:ext cx="3911502" cy="29298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F61851-2129-4F66-9DE6-F2F53E487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199" y="2217987"/>
            <a:ext cx="4151490" cy="38321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E6309AD-A58A-4C42-A827-F14EF8EC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632" y="2065337"/>
            <a:ext cx="5075607" cy="40645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182E794-8E66-4932-B693-E0421B722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632" y="2027502"/>
            <a:ext cx="4643263" cy="41402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779F65-172F-4FFF-B7CA-4E3B28BE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541" y="1907939"/>
            <a:ext cx="4997444" cy="374325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BFD712-7492-4A8F-B07A-AD771516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378" y="1873058"/>
            <a:ext cx="5075607" cy="40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22883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59656" y="308792"/>
            <a:ext cx="7024687" cy="7461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/>
                </a:solidFill>
                <a:latin typeface="Arial Black" panose="020B0A04020102020204" pitchFamily="34" charset="0"/>
              </a:rPr>
              <a:t>ANIMACIONES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897292" y="1268536"/>
            <a:ext cx="5715117" cy="814270"/>
          </a:xfrm>
        </p:spPr>
        <p:txBody>
          <a:bodyPr>
            <a:normAutofit lnSpcReduction="10000"/>
          </a:bodyPr>
          <a:lstStyle/>
          <a:p>
            <a:pPr marL="68580" indent="0" algn="just" fontAlgn="auto">
              <a:spcAft>
                <a:spcPts val="0"/>
              </a:spcAft>
              <a:buNone/>
              <a:defRPr/>
            </a:pPr>
            <a:r>
              <a:rPr lang="es-MX" sz="2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Es el movimiento de  varios fotogramas que se repite de manera infinita.</a:t>
            </a:r>
            <a:endParaRPr lang="es-MX" sz="2800" b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Flecha: curvada hacia abajo 12">
            <a:extLst>
              <a:ext uri="{FF2B5EF4-FFF2-40B4-BE49-F238E27FC236}">
                <a16:creationId xmlns:a16="http://schemas.microsoft.com/office/drawing/2014/main" id="{A47DEEE2-F075-4824-81BD-58A6F77D5AE4}"/>
              </a:ext>
            </a:extLst>
          </p:cNvPr>
          <p:cNvSpPr/>
          <p:nvPr/>
        </p:nvSpPr>
        <p:spPr>
          <a:xfrm rot="2170061">
            <a:off x="4767800" y="2918498"/>
            <a:ext cx="2528586" cy="6769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Flecha: curvada hacia abajo 14">
            <a:extLst>
              <a:ext uri="{FF2B5EF4-FFF2-40B4-BE49-F238E27FC236}">
                <a16:creationId xmlns:a16="http://schemas.microsoft.com/office/drawing/2014/main" id="{E3743EE1-D8EB-4B35-8BF7-EF96A6A74DFE}"/>
              </a:ext>
            </a:extLst>
          </p:cNvPr>
          <p:cNvSpPr/>
          <p:nvPr/>
        </p:nvSpPr>
        <p:spPr>
          <a:xfrm rot="11138041">
            <a:off x="2997700" y="5541391"/>
            <a:ext cx="2910183" cy="6769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Flecha: curvada hacia abajo 15">
            <a:extLst>
              <a:ext uri="{FF2B5EF4-FFF2-40B4-BE49-F238E27FC236}">
                <a16:creationId xmlns:a16="http://schemas.microsoft.com/office/drawing/2014/main" id="{3160C8B8-0B29-4693-A7EC-EBCB3F0EB3C9}"/>
              </a:ext>
            </a:extLst>
          </p:cNvPr>
          <p:cNvSpPr/>
          <p:nvPr/>
        </p:nvSpPr>
        <p:spPr>
          <a:xfrm rot="19362742">
            <a:off x="1932838" y="2876980"/>
            <a:ext cx="2290415" cy="6348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08E548-A518-47B3-9D23-3AD979ED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188" y="4140766"/>
            <a:ext cx="2084210" cy="16690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364CA0-B671-4CB1-825C-CD13A3135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153" y="1945408"/>
            <a:ext cx="1794160" cy="16561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E28192A-E2FE-4810-89D0-32A6F141E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037" y="3979691"/>
            <a:ext cx="1619814" cy="16198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push dir="u"/>
      </p:transition>
    </mc:Choice>
    <mc:Fallback xmlns="">
      <p:transition advTm="5000">
        <p:push dir="u"/>
      </p:transition>
    </mc:Fallback>
  </mc:AlternateContent>
  <p:extLst mod="1">
    <p:ext uri="{E180D4A7-C9FB-4DFB-919C-405C955672EB}">
      <p14:showEvtLst xmlns:p14="http://schemas.microsoft.com/office/powerpoint/2010/main">
        <p14:playEvt time="13366" objId="2"/>
        <p14:stopEvt time="3597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202951" y="175046"/>
            <a:ext cx="6738097" cy="82542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INSERTAR IMÁGENES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-1" y="1838491"/>
            <a:ext cx="3533313" cy="1240852"/>
          </a:xfrm>
        </p:spPr>
        <p:txBody>
          <a:bodyPr>
            <a:noAutofit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es-MX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</a:p>
          <a:p>
            <a:pPr marL="35433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Abre las imágenes en GIMP dando clic en </a:t>
            </a:r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Menú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 &gt; </a:t>
            </a:r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Archivo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 &gt; </a:t>
            </a:r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Abrir como capas </a:t>
            </a:r>
          </a:p>
          <a:p>
            <a:pPr marL="35433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35433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Seleccionas de tu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galería</a:t>
            </a:r>
            <a:r>
              <a:rPr lang="es-MX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 las imágenes que deseas.</a:t>
            </a:r>
          </a:p>
          <a:p>
            <a:pPr marL="35433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8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35433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Verifica que estén en el botón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Capas.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C62793-CB1A-46E6-8D34-D65387E34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8" t="21651" r="25437" b="10000"/>
          <a:stretch/>
        </p:blipFill>
        <p:spPr>
          <a:xfrm>
            <a:off x="3533312" y="1489379"/>
            <a:ext cx="5690586" cy="4333601"/>
          </a:xfrm>
          <a:prstGeom prst="rect">
            <a:avLst/>
          </a:prstGeom>
        </p:spPr>
      </p:pic>
      <p:sp>
        <p:nvSpPr>
          <p:cNvPr id="6" name="4 Marcador de contenido">
            <a:extLst>
              <a:ext uri="{FF2B5EF4-FFF2-40B4-BE49-F238E27FC236}">
                <a16:creationId xmlns:a16="http://schemas.microsoft.com/office/drawing/2014/main" id="{1C161532-3AAB-4AE3-B963-1C40E872CEA4}"/>
              </a:ext>
            </a:extLst>
          </p:cNvPr>
          <p:cNvSpPr txBox="1">
            <a:spLocks/>
          </p:cNvSpPr>
          <p:nvPr/>
        </p:nvSpPr>
        <p:spPr>
          <a:xfrm>
            <a:off x="1568360" y="1013779"/>
            <a:ext cx="6372688" cy="66602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s-MX" sz="1800" dirty="0">
                <a:latin typeface="Arial Narrow" panose="020B0606020202030204" pitchFamily="34" charset="0"/>
              </a:rPr>
              <a:t> Descarga algunas imágenes de internet para crear tus fotogramas.</a:t>
            </a: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6CBBA5EC-6BE9-4E06-BDDE-021BC56AC734}"/>
              </a:ext>
            </a:extLst>
          </p:cNvPr>
          <p:cNvCxnSpPr>
            <a:cxnSpLocks/>
          </p:cNvCxnSpPr>
          <p:nvPr/>
        </p:nvCxnSpPr>
        <p:spPr>
          <a:xfrm flipV="1">
            <a:off x="2143715" y="1562470"/>
            <a:ext cx="1611539" cy="1401055"/>
          </a:xfrm>
          <a:prstGeom prst="bentConnector3">
            <a:avLst>
              <a:gd name="adj1" fmla="val 77544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545C939B-450F-4563-BEB3-94644044A987}"/>
              </a:ext>
            </a:extLst>
          </p:cNvPr>
          <p:cNvCxnSpPr>
            <a:cxnSpLocks/>
          </p:cNvCxnSpPr>
          <p:nvPr/>
        </p:nvCxnSpPr>
        <p:spPr>
          <a:xfrm flipV="1">
            <a:off x="2464790" y="3558526"/>
            <a:ext cx="1601183" cy="426345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48EDD330-3201-4680-95E1-1F4541FAFE50}"/>
              </a:ext>
            </a:extLst>
          </p:cNvPr>
          <p:cNvCxnSpPr>
            <a:cxnSpLocks/>
          </p:cNvCxnSpPr>
          <p:nvPr/>
        </p:nvCxnSpPr>
        <p:spPr>
          <a:xfrm flipV="1">
            <a:off x="3343680" y="3984871"/>
            <a:ext cx="5292158" cy="818052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push dir="u"/>
      </p:transition>
    </mc:Choice>
    <mc:Fallback xmlns="">
      <p:transition advTm="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uiExpand="1" build="p"/>
    </p:bldLst>
  </p:timing>
  <p:extLst mod="1">
    <p:ext uri="{E180D4A7-C9FB-4DFB-919C-405C955672EB}">
      <p14:showEvtLst xmlns:p14="http://schemas.microsoft.com/office/powerpoint/2010/main">
        <p14:playEvt time="14748" objId="2"/>
        <p14:stopEvt time="3248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8433" y="315398"/>
            <a:ext cx="7024687" cy="7921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>
                <a:solidFill>
                  <a:schemeClr val="tx1"/>
                </a:solidFill>
                <a:latin typeface="Arial Black" panose="020B0A04020102020204" pitchFamily="34" charset="0"/>
              </a:rPr>
              <a:t>GIF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4151" y="1678409"/>
            <a:ext cx="7556962" cy="792162"/>
          </a:xfrm>
        </p:spPr>
        <p:txBody>
          <a:bodyPr>
            <a:normAutofit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	Da clic en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Filtros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 &gt;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Animación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 &gt;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Reproducción</a:t>
            </a:r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93652" y="1216708"/>
            <a:ext cx="7383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fontAlgn="auto">
              <a:spcAft>
                <a:spcPts val="0"/>
              </a:spcAft>
              <a:defRPr/>
            </a:pPr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Se trata de generar una ilusión óptica.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F78981-0864-4BB3-91E1-E5138F957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16" t="15445" r="27088" b="10000"/>
          <a:stretch/>
        </p:blipFill>
        <p:spPr>
          <a:xfrm>
            <a:off x="1845736" y="2898843"/>
            <a:ext cx="4525622" cy="3987651"/>
          </a:xfrm>
          <a:prstGeom prst="rect">
            <a:avLst/>
          </a:prstGeom>
        </p:spPr>
      </p:pic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C286D7C7-97F1-48F3-BA20-BEBE335F6F06}"/>
              </a:ext>
            </a:extLst>
          </p:cNvPr>
          <p:cNvCxnSpPr>
            <a:cxnSpLocks/>
          </p:cNvCxnSpPr>
          <p:nvPr/>
        </p:nvCxnSpPr>
        <p:spPr>
          <a:xfrm rot="16200000" flipV="1">
            <a:off x="2603076" y="2159193"/>
            <a:ext cx="1070361" cy="807868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FF684D60-FC57-4435-BEB2-B639A57809E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93250" y="3227944"/>
            <a:ext cx="2358825" cy="116229"/>
          </a:xfrm>
          <a:prstGeom prst="bentConnector3">
            <a:avLst>
              <a:gd name="adj1" fmla="val 49247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0F701D09-43CF-4F2D-9886-DDE2DE45822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84815" y="3369037"/>
            <a:ext cx="3181092" cy="591998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5000">
    <p:push dir="u"/>
  </p:transition>
  <p:extLst mod="1">
    <p:ext uri="{E180D4A7-C9FB-4DFB-919C-405C955672EB}">
      <p14:showEvtLst xmlns:p14="http://schemas.microsoft.com/office/powerpoint/2010/main">
        <p14:playEvt time="21128" objId="4"/>
        <p14:stopEvt time="43820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56" y="565689"/>
            <a:ext cx="7024687" cy="6016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dirty="0">
                <a:solidFill>
                  <a:schemeClr val="tx1"/>
                </a:solidFill>
                <a:latin typeface="Arial Black" panose="020B0A04020102020204" pitchFamily="34" charset="0"/>
              </a:rPr>
              <a:t>Fotograma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2070" y="2053409"/>
            <a:ext cx="3097258" cy="601662"/>
          </a:xfrm>
        </p:spPr>
        <p:txBody>
          <a:bodyPr>
            <a:noAutofit/>
          </a:bodyPr>
          <a:lstStyle/>
          <a:p>
            <a:pPr marL="411480" indent="-342900" algn="ctr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Da clic en el botón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Play </a:t>
            </a:r>
            <a:r>
              <a:rPr lang="es-MX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en la pantalla que aparece.</a:t>
            </a:r>
          </a:p>
          <a:p>
            <a:pPr marL="41148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s-MX" sz="22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41148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En la parte inferior se puede configurar el tiempo de cada fotograma o dejar el predeterminado.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MX" sz="22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DDB991-E67A-4434-B4A0-317C73D5E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4" t="18439" r="17215" b="9550"/>
          <a:stretch/>
        </p:blipFill>
        <p:spPr>
          <a:xfrm>
            <a:off x="3391271" y="1414216"/>
            <a:ext cx="5822067" cy="3703899"/>
          </a:xfrm>
          <a:prstGeom prst="rect">
            <a:avLst/>
          </a:prstGeom>
        </p:spPr>
      </p:pic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D0B6B324-125C-4DFC-89B2-D555CE33453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61793" y="1701331"/>
            <a:ext cx="694971" cy="363985"/>
          </a:xfrm>
          <a:prstGeom prst="bentConnector3">
            <a:avLst>
              <a:gd name="adj1" fmla="val 102374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C8A58172-8043-45FA-9470-C0E23DD16178}"/>
              </a:ext>
            </a:extLst>
          </p:cNvPr>
          <p:cNvCxnSpPr>
            <a:cxnSpLocks/>
          </p:cNvCxnSpPr>
          <p:nvPr/>
        </p:nvCxnSpPr>
        <p:spPr>
          <a:xfrm>
            <a:off x="2585501" y="4000352"/>
            <a:ext cx="2927532" cy="846856"/>
          </a:xfrm>
          <a:prstGeom prst="bentConnector3">
            <a:avLst>
              <a:gd name="adj1" fmla="val 99733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9A314D08-8595-45DD-B24A-7E1FAFBD6266}"/>
              </a:ext>
            </a:extLst>
          </p:cNvPr>
          <p:cNvCxnSpPr>
            <a:cxnSpLocks/>
          </p:cNvCxnSpPr>
          <p:nvPr/>
        </p:nvCxnSpPr>
        <p:spPr>
          <a:xfrm>
            <a:off x="932155" y="4816945"/>
            <a:ext cx="6338657" cy="422792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5000">
    <p:wipe/>
  </p:transition>
  <p:extLst mod="1">
    <p:ext uri="{E180D4A7-C9FB-4DFB-919C-405C955672EB}">
      <p14:showEvtLst xmlns:p14="http://schemas.microsoft.com/office/powerpoint/2010/main">
        <p14:playEvt time="22991" objId="4"/>
        <p14:stopEvt time="39458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56" y="380715"/>
            <a:ext cx="7024688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REPRODUCIR GIF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09774" y="1783285"/>
            <a:ext cx="2397915" cy="445010"/>
          </a:xfrm>
        </p:spPr>
        <p:txBody>
          <a:bodyPr>
            <a:noAutofit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El gif está configurado para que se reproduzca de manera infinita. Para detenerlo da clic en el botón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Stop</a:t>
            </a: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MX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DEB993-BC3B-49A2-A4F5-FE09FBDC1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4" t="24065" r="26076" b="8034"/>
          <a:stretch/>
        </p:blipFill>
        <p:spPr>
          <a:xfrm>
            <a:off x="3344406" y="1474926"/>
            <a:ext cx="5879270" cy="3766428"/>
          </a:xfrm>
          <a:prstGeom prst="rect">
            <a:avLst/>
          </a:prstGeom>
        </p:spPr>
      </p:pic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C23F7198-C747-43E0-B908-9F46E82B72D4}"/>
              </a:ext>
            </a:extLst>
          </p:cNvPr>
          <p:cNvSpPr/>
          <p:nvPr/>
        </p:nvSpPr>
        <p:spPr>
          <a:xfrm>
            <a:off x="4467939" y="5002594"/>
            <a:ext cx="436245" cy="23876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9630E3-0113-4088-A3E8-FABC5718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875" y="2639028"/>
            <a:ext cx="1722578" cy="1590072"/>
          </a:xfrm>
          <a:prstGeom prst="rect">
            <a:avLst/>
          </a:prstGeom>
        </p:spPr>
      </p:pic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7121FBDE-289B-43F9-9B02-0225B40EB1C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31734" y="1744423"/>
            <a:ext cx="2340594" cy="2284750"/>
          </a:xfrm>
          <a:prstGeom prst="bentConnector3">
            <a:avLst>
              <a:gd name="adj1" fmla="val 5623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4000">
    <p:wipe/>
  </p:transition>
  <p:extLst mod="1">
    <p:ext uri="{E180D4A7-C9FB-4DFB-919C-405C955672EB}">
      <p14:showEvtLst xmlns:p14="http://schemas.microsoft.com/office/powerpoint/2010/main">
        <p14:playEvt time="11621" objId="4"/>
        <p14:stopEvt time="26272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0780" y="547389"/>
            <a:ext cx="7024688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dirty="0">
                <a:solidFill>
                  <a:schemeClr val="tx1"/>
                </a:solidFill>
                <a:latin typeface="Arial Black" panose="020B0A04020102020204" pitchFamily="34" charset="0"/>
              </a:rPr>
              <a:t>GUARDAR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86431" y="2219418"/>
            <a:ext cx="1908699" cy="2175030"/>
          </a:xfrm>
        </p:spPr>
        <p:txBody>
          <a:bodyPr>
            <a:normAutofit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Da clic en </a:t>
            </a:r>
            <a:r>
              <a:rPr lang="es-MX" sz="19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Archivo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 &gt; </a:t>
            </a:r>
            <a:r>
              <a:rPr lang="es-MX" sz="19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Exportar como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</a:p>
          <a:p>
            <a:pPr marL="68580" indent="0" fontAlgn="auto">
              <a:spcAft>
                <a:spcPts val="0"/>
              </a:spcAft>
              <a:buNone/>
              <a:defRPr/>
            </a:pPr>
            <a:endParaRPr lang="es-MX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080919-1412-47DB-BFF7-ABB29A402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02" b="4198"/>
          <a:stretch/>
        </p:blipFill>
        <p:spPr>
          <a:xfrm>
            <a:off x="2095130" y="1410573"/>
            <a:ext cx="7009428" cy="4234649"/>
          </a:xfrm>
          <a:prstGeom prst="rect">
            <a:avLst/>
          </a:prstGeom>
        </p:spPr>
      </p:pic>
      <p:sp>
        <p:nvSpPr>
          <p:cNvPr id="6" name="CuadroTexto 8">
            <a:extLst>
              <a:ext uri="{FF2B5EF4-FFF2-40B4-BE49-F238E27FC236}">
                <a16:creationId xmlns:a16="http://schemas.microsoft.com/office/drawing/2014/main" id="{E25DA81D-D174-4A35-A743-44C344C7B672}"/>
              </a:ext>
            </a:extLst>
          </p:cNvPr>
          <p:cNvSpPr txBox="1"/>
          <p:nvPr/>
        </p:nvSpPr>
        <p:spPr>
          <a:xfrm>
            <a:off x="2095130" y="1461985"/>
            <a:ext cx="219784" cy="221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85F49494-A84B-4FD8-A368-9B2A098FF743}"/>
              </a:ext>
            </a:extLst>
          </p:cNvPr>
          <p:cNvSpPr txBox="1"/>
          <p:nvPr/>
        </p:nvSpPr>
        <p:spPr>
          <a:xfrm>
            <a:off x="2095130" y="2507272"/>
            <a:ext cx="1426191" cy="221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3ABBDB-5DC2-4A3C-A152-B4B7DBB42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504" y="2974022"/>
            <a:ext cx="1722578" cy="1590072"/>
          </a:xfrm>
          <a:prstGeom prst="rect">
            <a:avLst/>
          </a:prstGeom>
        </p:spPr>
      </p:pic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60BC4BB5-09E0-4899-85B7-EDF5AC7A9DD7}"/>
              </a:ext>
            </a:extLst>
          </p:cNvPr>
          <p:cNvCxnSpPr>
            <a:cxnSpLocks/>
            <a:endCxn id="6" idx="1"/>
          </p:cNvCxnSpPr>
          <p:nvPr/>
        </p:nvCxnSpPr>
        <p:spPr>
          <a:xfrm rot="5400000" flipH="1" flipV="1">
            <a:off x="1544764" y="1723664"/>
            <a:ext cx="701236" cy="399495"/>
          </a:xfrm>
          <a:prstGeom prst="bentConnector2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49BCE1D6-CC00-4607-A555-9C0AA05096BC}"/>
              </a:ext>
            </a:extLst>
          </p:cNvPr>
          <p:cNvCxnSpPr>
            <a:cxnSpLocks/>
          </p:cNvCxnSpPr>
          <p:nvPr/>
        </p:nvCxnSpPr>
        <p:spPr>
          <a:xfrm>
            <a:off x="1655359" y="2683107"/>
            <a:ext cx="810752" cy="45780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8000">
    <p:wipe/>
  </p:transition>
  <p:extLst mod="1">
    <p:ext uri="{E180D4A7-C9FB-4DFB-919C-405C955672EB}">
      <p14:showEvtLst xmlns:p14="http://schemas.microsoft.com/office/powerpoint/2010/main">
        <p14:playEvt time="7458" objId="4"/>
        <p14:stopEvt time="21340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1684" y="245469"/>
            <a:ext cx="7024688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EXPORTAR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16329" y="1968195"/>
            <a:ext cx="2335749" cy="643638"/>
          </a:xfrm>
        </p:spPr>
        <p:txBody>
          <a:bodyPr>
            <a:noAutofit/>
          </a:bodyPr>
          <a:lstStyle/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Guarda con el nombre deseado y al final coloca la extensión </a:t>
            </a:r>
            <a:r>
              <a:rPr lang="es-MX" sz="19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.gif.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Selecciona la </a:t>
            </a:r>
            <a:r>
              <a:rPr lang="es-MX" sz="19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carpeta </a:t>
            </a:r>
            <a:r>
              <a:rPr lang="es-MX" sz="19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en donde lo guardarás y da clic en </a:t>
            </a:r>
            <a:r>
              <a:rPr lang="es-MX" sz="19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Exportar.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A89A34-2A7A-4C60-8346-8344D7CFD5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90" t="17675" r="17790" b="13809"/>
          <a:stretch/>
        </p:blipFill>
        <p:spPr>
          <a:xfrm>
            <a:off x="3511950" y="1447545"/>
            <a:ext cx="5379870" cy="4203931"/>
          </a:xfrm>
          <a:prstGeom prst="rect">
            <a:avLst/>
          </a:prstGeom>
        </p:spPr>
      </p:pic>
      <p:sp>
        <p:nvSpPr>
          <p:cNvPr id="8" name="CuadroTexto 8">
            <a:extLst>
              <a:ext uri="{FF2B5EF4-FFF2-40B4-BE49-F238E27FC236}">
                <a16:creationId xmlns:a16="http://schemas.microsoft.com/office/drawing/2014/main" id="{2E66AE8D-860E-4C73-BFC3-BC57F440D58C}"/>
              </a:ext>
            </a:extLst>
          </p:cNvPr>
          <p:cNvSpPr txBox="1"/>
          <p:nvPr/>
        </p:nvSpPr>
        <p:spPr>
          <a:xfrm>
            <a:off x="4257675" y="1712964"/>
            <a:ext cx="628650" cy="221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55AC91-4F60-42F5-9AD7-51F7F2ED2C18}"/>
              </a:ext>
            </a:extLst>
          </p:cNvPr>
          <p:cNvSpPr txBox="1"/>
          <p:nvPr/>
        </p:nvSpPr>
        <p:spPr>
          <a:xfrm>
            <a:off x="3511950" y="2949933"/>
            <a:ext cx="628650" cy="221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C81BDE30-ED05-491F-A67C-4BA294E78AAC}"/>
              </a:ext>
            </a:extLst>
          </p:cNvPr>
          <p:cNvSpPr txBox="1"/>
          <p:nvPr/>
        </p:nvSpPr>
        <p:spPr>
          <a:xfrm>
            <a:off x="7652047" y="5408071"/>
            <a:ext cx="628650" cy="221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BB5096F3-2DA8-4620-B409-37BF270DDA7F}"/>
              </a:ext>
            </a:extLst>
          </p:cNvPr>
          <p:cNvCxnSpPr>
            <a:cxnSpLocks/>
          </p:cNvCxnSpPr>
          <p:nvPr/>
        </p:nvCxnSpPr>
        <p:spPr>
          <a:xfrm flipV="1">
            <a:off x="2296079" y="1712964"/>
            <a:ext cx="1961596" cy="1309168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FF9A7D27-5815-41D6-80DB-D716AEFF516E}"/>
              </a:ext>
            </a:extLst>
          </p:cNvPr>
          <p:cNvCxnSpPr>
            <a:cxnSpLocks/>
          </p:cNvCxnSpPr>
          <p:nvPr/>
        </p:nvCxnSpPr>
        <p:spPr>
          <a:xfrm flipV="1">
            <a:off x="2672179" y="3099349"/>
            <a:ext cx="1416175" cy="749453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285FA16E-D214-491A-9D45-563F4E35E06B}"/>
              </a:ext>
            </a:extLst>
          </p:cNvPr>
          <p:cNvCxnSpPr>
            <a:cxnSpLocks/>
          </p:cNvCxnSpPr>
          <p:nvPr/>
        </p:nvCxnSpPr>
        <p:spPr>
          <a:xfrm>
            <a:off x="1898759" y="4196981"/>
            <a:ext cx="5753288" cy="1321897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8000">
    <p:wipe/>
  </p:transition>
  <p:extLst mod="1">
    <p:ext uri="{E180D4A7-C9FB-4DFB-919C-405C955672EB}">
      <p14:showEvtLst xmlns:p14="http://schemas.microsoft.com/office/powerpoint/2010/main">
        <p14:playEvt time="27431" objId="4"/>
        <p14:stopEvt time="37985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2807" y="533401"/>
            <a:ext cx="7024688" cy="6436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>
                <a:solidFill>
                  <a:schemeClr val="tx1"/>
                </a:solidFill>
                <a:latin typeface="Arial Black" panose="020B0A04020102020204" pitchFamily="34" charset="0"/>
              </a:rPr>
              <a:t>EXPORTAR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9659" y="2316619"/>
            <a:ext cx="3674170" cy="643638"/>
          </a:xfrm>
        </p:spPr>
        <p:txBody>
          <a:bodyPr>
            <a:noAutofit/>
          </a:bodyPr>
          <a:lstStyle/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Selecciona la casilla de 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Bucle perpetuo.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Puedes agregar un comentario para que quede en atributos y propiedades del gif.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Da clic en 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Exportar.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8862EE-0684-4053-84BA-1FE573545C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50" t="32090" r="35062" b="29578"/>
          <a:stretch/>
        </p:blipFill>
        <p:spPr>
          <a:xfrm>
            <a:off x="3788961" y="1436834"/>
            <a:ext cx="5188643" cy="3859594"/>
          </a:xfrm>
          <a:prstGeom prst="rect">
            <a:avLst/>
          </a:prstGeom>
        </p:spPr>
      </p:pic>
      <p:sp>
        <p:nvSpPr>
          <p:cNvPr id="8" name="CuadroTexto 8">
            <a:extLst>
              <a:ext uri="{FF2B5EF4-FFF2-40B4-BE49-F238E27FC236}">
                <a16:creationId xmlns:a16="http://schemas.microsoft.com/office/drawing/2014/main" id="{5ADE461A-BB79-4669-A106-946FE6F02A64}"/>
              </a:ext>
            </a:extLst>
          </p:cNvPr>
          <p:cNvSpPr txBox="1"/>
          <p:nvPr/>
        </p:nvSpPr>
        <p:spPr>
          <a:xfrm>
            <a:off x="3788961" y="3420509"/>
            <a:ext cx="1566077" cy="2151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09C225-CA3B-465D-B938-275260586BF3}"/>
              </a:ext>
            </a:extLst>
          </p:cNvPr>
          <p:cNvSpPr txBox="1"/>
          <p:nvPr/>
        </p:nvSpPr>
        <p:spPr>
          <a:xfrm>
            <a:off x="6732739" y="2197965"/>
            <a:ext cx="2244865" cy="880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DC1FD654-1B69-4646-B35F-68037EA3D05A}"/>
              </a:ext>
            </a:extLst>
          </p:cNvPr>
          <p:cNvSpPr txBox="1"/>
          <p:nvPr/>
        </p:nvSpPr>
        <p:spPr>
          <a:xfrm>
            <a:off x="7082814" y="4781639"/>
            <a:ext cx="944640" cy="5147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B926DDAD-53DE-4528-A802-42170F76D472}"/>
              </a:ext>
            </a:extLst>
          </p:cNvPr>
          <p:cNvCxnSpPr>
            <a:cxnSpLocks/>
          </p:cNvCxnSpPr>
          <p:nvPr/>
        </p:nvCxnSpPr>
        <p:spPr>
          <a:xfrm>
            <a:off x="1570184" y="2819116"/>
            <a:ext cx="2175331" cy="675521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C429F283-5AF0-4012-9806-8ABCAB386B18}"/>
              </a:ext>
            </a:extLst>
          </p:cNvPr>
          <p:cNvCxnSpPr>
            <a:cxnSpLocks/>
          </p:cNvCxnSpPr>
          <p:nvPr/>
        </p:nvCxnSpPr>
        <p:spPr>
          <a:xfrm flipV="1">
            <a:off x="2657850" y="3078911"/>
            <a:ext cx="5426098" cy="761131"/>
          </a:xfrm>
          <a:prstGeom prst="bentConnector3">
            <a:avLst>
              <a:gd name="adj1" fmla="val 62271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D6EAE08A-DCB9-45E9-8315-342B362E14BF}"/>
              </a:ext>
            </a:extLst>
          </p:cNvPr>
          <p:cNvCxnSpPr>
            <a:cxnSpLocks/>
          </p:cNvCxnSpPr>
          <p:nvPr/>
        </p:nvCxnSpPr>
        <p:spPr>
          <a:xfrm>
            <a:off x="2610403" y="4126017"/>
            <a:ext cx="4472411" cy="913016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5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ll/>
      </p:transition>
    </mc:Choice>
    <mc:Fallback xmlns="">
      <p:transition advTm="8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27431" objId="4"/>
        <p14:stopEvt time="37985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2.3|2.4|2.3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3.2|2.2|3.1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2|3.6|3.7|4.9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4|2.1|3.6|2.7|3.2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.9|2.8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|4.3|4.6|8.8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|4.3|4.6|8.8|4.3"/>
</p:tagLst>
</file>

<file path=ppt/theme/theme1.xml><?xml version="1.0" encoding="utf-8"?>
<a:theme xmlns:a="http://schemas.openxmlformats.org/drawingml/2006/main" name="Retrospección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529</TotalTime>
  <Words>198</Words>
  <Application>Microsoft Office PowerPoint</Application>
  <PresentationFormat>Presentación en pantalla (4:3)</PresentationFormat>
  <Paragraphs>35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Arial Narrow</vt:lpstr>
      <vt:lpstr>BentonSans Comp Book</vt:lpstr>
      <vt:lpstr>Calibri</vt:lpstr>
      <vt:lpstr>Calibri Light</vt:lpstr>
      <vt:lpstr>ITC Franklin Gothic Std Book</vt:lpstr>
      <vt:lpstr>Wingdings</vt:lpstr>
      <vt:lpstr>Retrospección</vt:lpstr>
      <vt:lpstr>CREACIÓN DE ANIMACIONES CON GIMP</vt:lpstr>
      <vt:lpstr>ANIMACIONES</vt:lpstr>
      <vt:lpstr>INSERTAR IMÁGENES</vt:lpstr>
      <vt:lpstr>GIF</vt:lpstr>
      <vt:lpstr>Fotograma</vt:lpstr>
      <vt:lpstr>REPRODUCIR GIF</vt:lpstr>
      <vt:lpstr>GUARDAR</vt:lpstr>
      <vt:lpstr>EXPORTAR</vt:lpstr>
      <vt:lpstr>EXPORTAR</vt:lpstr>
      <vt:lpstr>GIF terminado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Creación de animaciones con GIMP</dc:title>
  <dc:creator>maribel.garcia</dc:creator>
  <cp:lastModifiedBy>maribel.garcia</cp:lastModifiedBy>
  <cp:revision>74</cp:revision>
  <dcterms:modified xsi:type="dcterms:W3CDTF">2022-02-01T18:26:03Z</dcterms:modified>
</cp:coreProperties>
</file>