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79" r:id="rId2"/>
    <p:sldId id="256" r:id="rId3"/>
    <p:sldId id="277" r:id="rId4"/>
    <p:sldId id="258" r:id="rId5"/>
    <p:sldId id="259" r:id="rId6"/>
    <p:sldId id="282" r:id="rId7"/>
    <p:sldId id="283" r:id="rId8"/>
    <p:sldId id="261" r:id="rId9"/>
    <p:sldId id="284" r:id="rId10"/>
  </p:sldIdLst>
  <p:sldSz cx="9144000" cy="6858000" type="screen4x3"/>
  <p:notesSz cx="6858000" cy="9144000"/>
  <p:defaultTextStyle>
    <a:defPPr>
      <a:defRPr lang="es-MX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0099"/>
    <a:srgbClr val="9FFF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82" autoAdjust="0"/>
    <p:restoredTop sz="94693" autoAdjust="0"/>
  </p:normalViewPr>
  <p:slideViewPr>
    <p:cSldViewPr showGuides="1">
      <p:cViewPr varScale="1">
        <p:scale>
          <a:sx n="91" d="100"/>
          <a:sy n="91" d="100"/>
        </p:scale>
        <p:origin x="78" y="4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DB212E-9BDD-463B-999E-8C30A860A530}" type="datetimeFigureOut">
              <a:rPr lang="es-MX" smtClean="0"/>
              <a:t>18/01/2016</a:t>
            </a:fld>
            <a:endParaRPr lang="es-MX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A93BD4-6E08-412C-B6A6-C3C001A5337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548357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Triángulo rectángulo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Título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7" name="16 Subtítulo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grpSp>
        <p:nvGrpSpPr>
          <p:cNvPr id="2" name="1 Grupo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6 Forma libre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7 Forma libre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10 Forma libre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11 Conector recto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2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endParaRPr lang="es-MX"/>
          </a:p>
        </p:txBody>
      </p:sp>
      <p:sp>
        <p:nvSpPr>
          <p:cNvPr id="19" name="1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s-MX"/>
          </a:p>
        </p:txBody>
      </p:sp>
      <p:sp>
        <p:nvSpPr>
          <p:cNvPr id="27" name="2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B6D0EAF-263D-4328-B4D9-D2CEEEEFD317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22F23F4-F271-4AA0-8CBC-BCD5E463A640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90394E7-CC16-4A1F-AECE-B3706A189960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672DB37-2C70-4A7B-89BA-B1C959E72B76}" type="slidenum">
              <a:rPr lang="es-MX" smtClean="0"/>
              <a:pPr/>
              <a:t>‹Nº›</a:t>
            </a:fld>
            <a:endParaRPr lang="es-MX"/>
          </a:p>
        </p:txBody>
      </p:sp>
      <p:sp>
        <p:nvSpPr>
          <p:cNvPr id="7" name="6 Título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3E7A828-89C0-4A44-A64E-33ADC4918E48}" type="slidenum">
              <a:rPr lang="es-MX" smtClean="0"/>
              <a:pPr/>
              <a:t>‹Nº›</a:t>
            </a:fld>
            <a:endParaRPr lang="es-MX"/>
          </a:p>
        </p:txBody>
      </p:sp>
      <p:sp>
        <p:nvSpPr>
          <p:cNvPr id="7" name="6 Cheurón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7 Cheurón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FEB6583-4F2F-4DA1-AA72-1C0070812F42}" type="slidenum">
              <a:rPr lang="es-MX" smtClean="0"/>
              <a:pPr/>
              <a:t>‹Nº›</a:t>
            </a:fld>
            <a:endParaRPr lang="es-MX"/>
          </a:p>
        </p:txBody>
      </p:sp>
      <p:sp>
        <p:nvSpPr>
          <p:cNvPr id="8" name="7 Título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D7786F3-D483-45BB-A132-8481378DE45A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0AC6BAF-C5B2-4530-960E-92F06AE51BD6}" type="slidenum">
              <a:rPr lang="es-MX" smtClean="0"/>
              <a:pPr/>
              <a:t>‹Nº›</a:t>
            </a:fld>
            <a:endParaRPr lang="es-MX"/>
          </a:p>
        </p:txBody>
      </p:sp>
      <p:sp>
        <p:nvSpPr>
          <p:cNvPr id="6" name="5 Título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FDCA726-332F-4D30-8BD7-7893DCCC4089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9135C99-CB16-425C-89B3-1766D6A332D9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B4E3563-2653-4F7A-B3BD-52301E9D65C2}" type="slidenum">
              <a:rPr lang="es-MX" smtClean="0"/>
              <a:pPr/>
              <a:t>‹Nº›</a:t>
            </a:fld>
            <a:endParaRPr lang="es-MX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8" name="7 Forma libre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8 Forma libre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9 Triángulo rectángulo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10 Conector recto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11 Cheurón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12 Cheurón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Forma libre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11 Forma libre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13 Triángulo rectángulo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14 Conector recto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8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0" name="29 Marcador de texto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s-MX"/>
          </a:p>
        </p:txBody>
      </p:sp>
      <p:sp>
        <p:nvSpPr>
          <p:cNvPr id="22" name="21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s-MX"/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8165F999-F9F4-4E96-BAE2-D48BF31F9F0A}" type="slidenum">
              <a:rPr lang="es-MX" smtClean="0"/>
              <a:pPr/>
              <a:t>‹Nº›</a:t>
            </a:fld>
            <a:endParaRPr 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Luz%20del%20Carmen\Desktop\Activa2\Sonido_1-1_2.wma" TargetMode="Externa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wmf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Luz%20del%20Carmen\Desktop\Activa2\Sonido_1-1_4.wma" TargetMode="External"/><Relationship Id="rId5" Type="http://schemas.openxmlformats.org/officeDocument/2006/relationships/image" Target="../media/image8.png"/><Relationship Id="rId4" Type="http://schemas.openxmlformats.org/officeDocument/2006/relationships/image" Target="../media/image20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7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8.png"/><Relationship Id="rId9" Type="http://schemas.openxmlformats.org/officeDocument/2006/relationships/image" Target="../media/image2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2"/>
          <p:cNvSpPr txBox="1">
            <a:spLocks noChangeArrowheads="1"/>
          </p:cNvSpPr>
          <p:nvPr/>
        </p:nvSpPr>
        <p:spPr bwMode="auto">
          <a:xfrm>
            <a:off x="3843338" y="915988"/>
            <a:ext cx="4191000" cy="144655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MX" sz="4400" b="1" dirty="0">
                <a:solidFill>
                  <a:schemeClr val="tx1"/>
                </a:solidFill>
                <a:latin typeface="Arial" charset="0"/>
              </a:rPr>
              <a:t>Servicios de Internet</a:t>
            </a:r>
          </a:p>
        </p:txBody>
      </p:sp>
      <p:pic>
        <p:nvPicPr>
          <p:cNvPr id="27652" name="Picture 4" descr="BD07246_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25" y="3287713"/>
            <a:ext cx="3155277" cy="22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653" name="Text Box 5"/>
          <p:cNvSpPr txBox="1">
            <a:spLocks noChangeArrowheads="1"/>
          </p:cNvSpPr>
          <p:nvPr/>
        </p:nvSpPr>
        <p:spPr bwMode="auto">
          <a:xfrm>
            <a:off x="3876675" y="3287713"/>
            <a:ext cx="5114925" cy="830997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tabLst>
                <a:tab pos="542925" algn="l"/>
              </a:tabLst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>
              <a:tabLst>
                <a:tab pos="542925" algn="l"/>
              </a:tabLst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>
              <a:tabLst>
                <a:tab pos="542925" algn="l"/>
              </a:tabLst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tabLst>
                <a:tab pos="542925" algn="l"/>
              </a:tabLst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tabLst>
                <a:tab pos="542925" algn="l"/>
              </a:tabLst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542925" algn="l"/>
              </a:tabLs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542925" algn="l"/>
              </a:tabLs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542925" algn="l"/>
              </a:tabLs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542925" algn="l"/>
              </a:tabLs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s-MX" b="1" dirty="0" smtClean="0">
                <a:latin typeface="Arial" charset="0"/>
              </a:rPr>
              <a:t>Historia </a:t>
            </a:r>
            <a:r>
              <a:rPr lang="es-MX" b="1" dirty="0">
                <a:latin typeface="Arial" charset="0"/>
              </a:rPr>
              <a:t>de Internet y de la 	</a:t>
            </a:r>
            <a:r>
              <a:rPr lang="es-MX" b="1" dirty="0" err="1">
                <a:latin typeface="Arial" charset="0"/>
              </a:rPr>
              <a:t>World</a:t>
            </a:r>
            <a:r>
              <a:rPr lang="es-MX" b="1" dirty="0">
                <a:latin typeface="Arial" charset="0"/>
              </a:rPr>
              <a:t> Wide Web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4000">
        <p:dissolve/>
      </p:transition>
    </mc:Choice>
    <mc:Fallback xmlns="">
      <p:transition spd="slow" advTm="400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5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0" grpId="0" animBg="1" autoUpdateAnimBg="0"/>
      <p:bldP spid="27653" grpId="0" animBg="1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709613" y="90488"/>
            <a:ext cx="7704137" cy="762000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MX" sz="4400" b="1">
                <a:solidFill>
                  <a:schemeClr val="bg1"/>
                </a:solidFill>
                <a:latin typeface="Arial" charset="0"/>
              </a:rPr>
              <a:t>Red mundial de información</a:t>
            </a:r>
          </a:p>
        </p:txBody>
      </p:sp>
      <p:pic>
        <p:nvPicPr>
          <p:cNvPr id="2060" name="Picture 12" descr="marconi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5763" y="1052513"/>
            <a:ext cx="3506787" cy="295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61" name="Text Box 13"/>
          <p:cNvSpPr txBox="1">
            <a:spLocks noChangeArrowheads="1"/>
          </p:cNvSpPr>
          <p:nvPr/>
        </p:nvSpPr>
        <p:spPr bwMode="auto">
          <a:xfrm>
            <a:off x="5538788" y="3997325"/>
            <a:ext cx="33845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2000" b="1">
                <a:solidFill>
                  <a:srgbClr val="000099"/>
                </a:solidFill>
              </a:rPr>
              <a:t>Marconi, inventor de la radio</a:t>
            </a:r>
          </a:p>
        </p:txBody>
      </p:sp>
      <p:pic>
        <p:nvPicPr>
          <p:cNvPr id="2063" name="Picture 15" descr="morse_key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4005263"/>
            <a:ext cx="2590800" cy="155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morse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173163"/>
            <a:ext cx="2438400" cy="2808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65" name="Text Box 17"/>
          <p:cNvSpPr txBox="1">
            <a:spLocks noChangeArrowheads="1"/>
          </p:cNvSpPr>
          <p:nvPr/>
        </p:nvSpPr>
        <p:spPr bwMode="auto">
          <a:xfrm>
            <a:off x="2771775" y="1196975"/>
            <a:ext cx="1944688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2000" b="1">
                <a:solidFill>
                  <a:srgbClr val="000099"/>
                </a:solidFill>
              </a:rPr>
              <a:t>Samuel Morse, inventor del telégrafo</a:t>
            </a:r>
          </a:p>
        </p:txBody>
      </p:sp>
      <p:pic>
        <p:nvPicPr>
          <p:cNvPr id="2067" name="Picture 19" descr="CT-100 First Color TV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3" y="2908300"/>
            <a:ext cx="2209800" cy="3127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68" name="Text Box 20"/>
          <p:cNvSpPr txBox="1">
            <a:spLocks noChangeArrowheads="1"/>
          </p:cNvSpPr>
          <p:nvPr/>
        </p:nvSpPr>
        <p:spPr bwMode="auto">
          <a:xfrm>
            <a:off x="2971800" y="6040438"/>
            <a:ext cx="232092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2000" b="1">
                <a:solidFill>
                  <a:srgbClr val="000099"/>
                </a:solidFill>
              </a:rPr>
              <a:t>Primera televisión a color</a:t>
            </a:r>
          </a:p>
        </p:txBody>
      </p:sp>
      <p:sp>
        <p:nvSpPr>
          <p:cNvPr id="2069" name="Text Box 21"/>
          <p:cNvSpPr txBox="1">
            <a:spLocks noChangeArrowheads="1"/>
          </p:cNvSpPr>
          <p:nvPr/>
        </p:nvSpPr>
        <p:spPr bwMode="auto">
          <a:xfrm>
            <a:off x="234950" y="5553075"/>
            <a:ext cx="25923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2000" b="1">
                <a:solidFill>
                  <a:srgbClr val="000099"/>
                </a:solidFill>
              </a:rPr>
              <a:t>El telégrafo de Morse</a:t>
            </a:r>
          </a:p>
        </p:txBody>
      </p:sp>
      <p:pic>
        <p:nvPicPr>
          <p:cNvPr id="2071" name="Picture 23" descr="telephone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4437063"/>
            <a:ext cx="2392363" cy="1901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72" name="Text Box 24"/>
          <p:cNvSpPr txBox="1">
            <a:spLocks noChangeArrowheads="1"/>
          </p:cNvSpPr>
          <p:nvPr/>
        </p:nvSpPr>
        <p:spPr bwMode="auto">
          <a:xfrm>
            <a:off x="6051550" y="6335713"/>
            <a:ext cx="25923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2000" b="1">
                <a:solidFill>
                  <a:srgbClr val="000099"/>
                </a:solidFill>
              </a:rPr>
              <a:t>Teléfono antiguo</a:t>
            </a:r>
          </a:p>
        </p:txBody>
      </p:sp>
      <p:pic>
        <p:nvPicPr>
          <p:cNvPr id="2074" name="Sonido_1-1_2.wma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8744" y="710140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4000">
        <p14:prism isInverted="1"/>
      </p:transition>
    </mc:Choice>
    <mc:Fallback xmlns="">
      <p:transition spd="slow" advTm="1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07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4050"/>
                            </p:stCondLst>
                            <p:childTnLst>
                              <p:par>
                                <p:cTn id="20" presetID="5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22" dur="500"/>
                                        <p:tgtEl>
                                          <p:spTgt spid="2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455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900"/>
                            </p:stCondLst>
                            <p:childTnLst>
                              <p:par>
                                <p:cTn id="28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2" dur="10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69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8600"/>
                            </p:stCondLst>
                            <p:childTnLst>
                              <p:par>
                                <p:cTn id="3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0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9600"/>
                            </p:stCondLst>
                            <p:childTnLst>
                              <p:par>
                                <p:cTn id="4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2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1200"/>
                            </p:stCondLst>
                            <p:childTnLst>
                              <p:par>
                                <p:cTn id="4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1000"/>
                                        <p:tgtEl>
                                          <p:spTgt spid="2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122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5000" numSld="2" showWhenStopped="0">
                <p:cTn id="56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74"/>
                </p:tgtEl>
              </p:cMediaNode>
            </p:audio>
          </p:childTnLst>
        </p:cTn>
      </p:par>
    </p:tnLst>
    <p:bldLst>
      <p:bldP spid="2050" grpId="0" animBg="1" autoUpdateAnimBg="0"/>
      <p:bldP spid="2061" grpId="0"/>
      <p:bldP spid="2065" grpId="0"/>
      <p:bldP spid="2068" grpId="0"/>
      <p:bldP spid="2069" grpId="0"/>
      <p:bldP spid="207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9" name="Text Box 7"/>
          <p:cNvSpPr txBox="1">
            <a:spLocks noChangeArrowheads="1"/>
          </p:cNvSpPr>
          <p:nvPr/>
        </p:nvSpPr>
        <p:spPr bwMode="auto">
          <a:xfrm>
            <a:off x="709613" y="90488"/>
            <a:ext cx="7704137" cy="762000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MX" sz="4400" b="1" dirty="0">
                <a:solidFill>
                  <a:schemeClr val="bg1"/>
                </a:solidFill>
                <a:latin typeface="Arial" charset="0"/>
              </a:rPr>
              <a:t>Red mundial de información</a:t>
            </a:r>
          </a:p>
        </p:txBody>
      </p:sp>
      <p:pic>
        <p:nvPicPr>
          <p:cNvPr id="23563" name="Picture 11" descr="burroughs_205_1060-6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68" t="3404" r="3198" b="18616"/>
          <a:stretch>
            <a:fillRect/>
          </a:stretch>
        </p:blipFill>
        <p:spPr bwMode="auto">
          <a:xfrm>
            <a:off x="250825" y="908050"/>
            <a:ext cx="3889375" cy="261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64" name="Picture 12" descr="appleii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941388"/>
            <a:ext cx="3384550" cy="2554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65" name="Picture 13" descr="Lap_vai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3619092"/>
            <a:ext cx="2844000" cy="28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66" name="Picture 14" descr="PDA_0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0480" y="4081467"/>
            <a:ext cx="2412000" cy="2351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8" name="Picture 6" descr="BD07246_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789040"/>
            <a:ext cx="3025031" cy="2209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2000">
        <p:blinds dir="vert"/>
      </p:transition>
    </mc:Choice>
    <mc:Fallback xmlns="">
      <p:transition spd="slow" advTm="12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3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500" fill="hold"/>
                                        <p:tgtEl>
                                          <p:spTgt spid="235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235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235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500"/>
                                        <p:tgtEl>
                                          <p:spTgt spid="23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6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500" fill="hold"/>
                                        <p:tgtEl>
                                          <p:spTgt spid="235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235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2250"/>
                                        <p:tgtEl>
                                          <p:spTgt spid="23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6250"/>
                            </p:stCondLst>
                            <p:childTnLst>
                              <p:par>
                                <p:cTn id="2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500" fill="hold"/>
                                        <p:tgtEl>
                                          <p:spTgt spid="235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00" fill="hold"/>
                                        <p:tgtEl>
                                          <p:spTgt spid="235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500"/>
                                        <p:tgtEl>
                                          <p:spTgt spid="23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7750"/>
                            </p:stCondLst>
                            <p:childTnLst>
                              <p:par>
                                <p:cTn id="31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25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25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9" grpId="0" animBg="1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519113" y="33338"/>
            <a:ext cx="80772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MX" sz="3200" b="1">
                <a:solidFill>
                  <a:schemeClr val="accent2"/>
                </a:solidFill>
                <a:latin typeface="Arial" charset="0"/>
              </a:rPr>
              <a:t>Historia de Internet</a:t>
            </a:r>
          </a:p>
        </p:txBody>
      </p:sp>
      <p:pic>
        <p:nvPicPr>
          <p:cNvPr id="4103" name="Picture 7" descr="captura-09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213" y="549275"/>
            <a:ext cx="7361237" cy="5380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captura-09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" y="844550"/>
            <a:ext cx="7377113" cy="5391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captura-09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6813" y="1125538"/>
            <a:ext cx="7029450" cy="5368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7" name="Picture 11" descr="captura-10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1638" y="1398588"/>
            <a:ext cx="7148512" cy="5343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10000">
        <p14:ripple/>
      </p:transition>
    </mc:Choice>
    <mc:Fallback xmlns="">
      <p:transition spd="slow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1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0" presetID="22" presetClass="entr" presetSubtype="4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4" presetID="29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33" name="Picture 13" descr="captura-09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730597"/>
            <a:ext cx="6737350" cy="5146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519113" y="33338"/>
            <a:ext cx="80772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MX" sz="3200" b="1" dirty="0">
                <a:solidFill>
                  <a:schemeClr val="accent2"/>
                </a:solidFill>
                <a:latin typeface="Arial" charset="0"/>
              </a:rPr>
              <a:t>Historia de Internet</a:t>
            </a:r>
          </a:p>
        </p:txBody>
      </p:sp>
      <p:pic>
        <p:nvPicPr>
          <p:cNvPr id="2050" name="Picture 2" descr="http://www.sri.com/sites/default/files/uploads/arpanet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275210"/>
            <a:ext cx="3528392" cy="3429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5000">
        <p14:flip dir="r"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1000"/>
                                        <p:tgtEl>
                                          <p:spTgt spid="5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2"/>
          <p:cNvSpPr txBox="1">
            <a:spLocks noChangeArrowheads="1"/>
          </p:cNvSpPr>
          <p:nvPr/>
        </p:nvSpPr>
        <p:spPr bwMode="auto">
          <a:xfrm>
            <a:off x="519113" y="33338"/>
            <a:ext cx="80772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MX" sz="3200" b="1" dirty="0" smtClean="0">
                <a:latin typeface="Arial" charset="0"/>
              </a:rPr>
              <a:t>4 nodos</a:t>
            </a:r>
            <a:endParaRPr lang="es-MX" sz="3200" b="1" dirty="0">
              <a:latin typeface="Arial" charset="0"/>
            </a:endParaRPr>
          </a:p>
        </p:txBody>
      </p:sp>
      <p:pic>
        <p:nvPicPr>
          <p:cNvPr id="30724" name="Picture 4" descr="inf_3_03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1476375"/>
            <a:ext cx="5321796" cy="4995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9" name="Picture 9" descr="BD06931_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89571"/>
            <a:ext cx="3960000" cy="3919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31" name="Oval 11"/>
          <p:cNvSpPr>
            <a:spLocks noChangeArrowheads="1"/>
          </p:cNvSpPr>
          <p:nvPr/>
        </p:nvSpPr>
        <p:spPr bwMode="auto">
          <a:xfrm>
            <a:off x="6589167" y="5733256"/>
            <a:ext cx="719137" cy="647700"/>
          </a:xfrm>
          <a:prstGeom prst="ellipse">
            <a:avLst/>
          </a:prstGeom>
          <a:solidFill>
            <a:srgbClr val="FF0000">
              <a:alpha val="3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MX"/>
          </a:p>
        </p:txBody>
      </p:sp>
      <p:sp>
        <p:nvSpPr>
          <p:cNvPr id="30732" name="Oval 12"/>
          <p:cNvSpPr>
            <a:spLocks noChangeArrowheads="1"/>
          </p:cNvSpPr>
          <p:nvPr/>
        </p:nvSpPr>
        <p:spPr bwMode="auto">
          <a:xfrm>
            <a:off x="6228680" y="2492821"/>
            <a:ext cx="863600" cy="792163"/>
          </a:xfrm>
          <a:prstGeom prst="ellipse">
            <a:avLst/>
          </a:prstGeom>
          <a:solidFill>
            <a:srgbClr val="FF0000">
              <a:alpha val="3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MX"/>
          </a:p>
        </p:txBody>
      </p:sp>
      <p:sp>
        <p:nvSpPr>
          <p:cNvPr id="30733" name="Oval 13"/>
          <p:cNvSpPr>
            <a:spLocks noChangeArrowheads="1"/>
          </p:cNvSpPr>
          <p:nvPr/>
        </p:nvSpPr>
        <p:spPr bwMode="auto">
          <a:xfrm>
            <a:off x="4932983" y="4293096"/>
            <a:ext cx="719137" cy="647700"/>
          </a:xfrm>
          <a:prstGeom prst="ellipse">
            <a:avLst/>
          </a:prstGeom>
          <a:solidFill>
            <a:srgbClr val="FF0000">
              <a:alpha val="3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MX"/>
          </a:p>
        </p:txBody>
      </p:sp>
      <p:sp>
        <p:nvSpPr>
          <p:cNvPr id="30734" name="Oval 14"/>
          <p:cNvSpPr>
            <a:spLocks noChangeArrowheads="1"/>
          </p:cNvSpPr>
          <p:nvPr/>
        </p:nvSpPr>
        <p:spPr bwMode="auto">
          <a:xfrm>
            <a:off x="8133084" y="2420888"/>
            <a:ext cx="687388" cy="711200"/>
          </a:xfrm>
          <a:prstGeom prst="ellipse">
            <a:avLst/>
          </a:prstGeom>
          <a:solidFill>
            <a:srgbClr val="FF0000">
              <a:alpha val="3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MX"/>
          </a:p>
        </p:txBody>
      </p:sp>
      <p:pic>
        <p:nvPicPr>
          <p:cNvPr id="30735" name="Sonido_1-1_4.wma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0" y="710140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 advTm="20000">
        <p14:switch dir="r"/>
      </p:transition>
    </mc:Choice>
    <mc:Fallback xmlns="">
      <p:transition spd="slow" advTm="2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" presetID="20" presetClass="entr" presetSubtype="0" fill="hold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30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200"/>
                            </p:stCondLst>
                            <p:childTnLst>
                              <p:par>
                                <p:cTn id="13" presetID="15" presetClass="entr" presetSubtype="0" fill="hold" nodeType="after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63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30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94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2000"/>
                                        <p:tgtEl>
                                          <p:spTgt spid="30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22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2000"/>
                                        <p:tgtEl>
                                          <p:spTgt spid="30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149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2000"/>
                                        <p:tgtEl>
                                          <p:spTgt spid="30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5000" numSld="2" showWhenStopped="0">
                <p:cTn id="35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735"/>
                </p:tgtEl>
              </p:cMediaNode>
            </p:audio>
          </p:childTnLst>
        </p:cTn>
      </p:par>
    </p:tnLst>
    <p:bldLst>
      <p:bldP spid="30722" grpId="0"/>
      <p:bldP spid="30731" grpId="0" animBg="1"/>
      <p:bldP spid="30732" grpId="0" animBg="1"/>
      <p:bldP spid="30733" grpId="0" animBg="1"/>
      <p:bldP spid="3073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2"/>
          <p:cNvSpPr txBox="1">
            <a:spLocks noChangeArrowheads="1"/>
          </p:cNvSpPr>
          <p:nvPr/>
        </p:nvSpPr>
        <p:spPr bwMode="auto">
          <a:xfrm>
            <a:off x="533400" y="116632"/>
            <a:ext cx="80772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MX" sz="3200" b="1">
                <a:latin typeface="Arial" charset="0"/>
              </a:rPr>
              <a:t>Historia de Internet</a:t>
            </a:r>
          </a:p>
        </p:txBody>
      </p:sp>
      <p:pic>
        <p:nvPicPr>
          <p:cNvPr id="31750" name="Picture 6" descr="image_01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620688"/>
            <a:ext cx="7632848" cy="5330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51" name="Picture 7" descr="Bob_Kah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0472" y="1196752"/>
            <a:ext cx="2700000" cy="4090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52" name="Picture 8" descr="Vin_Cer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96752"/>
            <a:ext cx="2880000" cy="4080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546348" y="5515202"/>
            <a:ext cx="164416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dirty="0" err="1"/>
              <a:t>Vinton</a:t>
            </a:r>
            <a:r>
              <a:rPr lang="es-MX" dirty="0"/>
              <a:t> </a:t>
            </a:r>
            <a:r>
              <a:rPr lang="es-MX" dirty="0" err="1"/>
              <a:t>Cerf</a:t>
            </a:r>
            <a:endParaRPr lang="es-MX" dirty="0"/>
          </a:p>
        </p:txBody>
      </p:sp>
      <p:sp>
        <p:nvSpPr>
          <p:cNvPr id="3" name="2 Rectángulo"/>
          <p:cNvSpPr/>
          <p:nvPr/>
        </p:nvSpPr>
        <p:spPr>
          <a:xfrm>
            <a:off x="6372200" y="5466511"/>
            <a:ext cx="17652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dirty="0"/>
              <a:t>Robert </a:t>
            </a:r>
            <a:r>
              <a:rPr lang="es-MX" dirty="0" err="1"/>
              <a:t>Kahn</a:t>
            </a:r>
            <a:endParaRPr lang="es-MX" dirty="0"/>
          </a:p>
        </p:txBody>
      </p:sp>
      <p:pic>
        <p:nvPicPr>
          <p:cNvPr id="1026" name="Picture 2" descr="C:\Users\nchavez\Desktop\tci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520" y="4027112"/>
            <a:ext cx="2988952" cy="2238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18000">
        <p14:shred/>
      </p:transition>
    </mc:Choice>
    <mc:Fallback xmlns="">
      <p:transition spd="slow" advTm="1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31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4" presetClass="exit" presetSubtype="32" fill="hold" nodeType="afterEffect">
                                  <p:stCondLst>
                                    <p:cond delay="450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10" dur="1000"/>
                                        <p:tgtEl>
                                          <p:spTgt spid="317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13" presetID="20" presetClass="entr" presetSubtype="0" fill="hold" nodeType="afterEffect">
                                  <p:stCondLst>
                                    <p:cond delay="4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1000"/>
                                        <p:tgtEl>
                                          <p:spTgt spid="31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20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1000"/>
                                        <p:tgtEl>
                                          <p:spTgt spid="31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4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81" name="Inte2831.wav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63087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539750" y="0"/>
            <a:ext cx="8077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MX" sz="3200" b="1">
                <a:solidFill>
                  <a:schemeClr val="accent2"/>
                </a:solidFill>
                <a:latin typeface="Arial" charset="0"/>
              </a:rPr>
              <a:t>Historia de </a:t>
            </a:r>
            <a:r>
              <a:rPr lang="en-US" sz="3200" b="1">
                <a:solidFill>
                  <a:schemeClr val="accent2"/>
                </a:solidFill>
                <a:latin typeface="Arial" charset="0"/>
              </a:rPr>
              <a:t>la World Wide Web</a:t>
            </a:r>
            <a:endParaRPr lang="es-MX" sz="3200" b="1">
              <a:solidFill>
                <a:schemeClr val="accent2"/>
              </a:solidFill>
              <a:latin typeface="Arial" charset="0"/>
            </a:endParaRPr>
          </a:p>
        </p:txBody>
      </p:sp>
      <p:pic>
        <p:nvPicPr>
          <p:cNvPr id="7173" name="Picture 5" descr="inf_3_02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0" y="609600"/>
            <a:ext cx="2998788" cy="5262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 descr="inf_3_03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384" y="1937727"/>
            <a:ext cx="4320000" cy="3075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0" name="Picture 12" descr="mosaic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7938" y="608013"/>
            <a:ext cx="5184775" cy="388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2" name="Picture 14" descr="Netscape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4275" y="1628775"/>
            <a:ext cx="5292725" cy="3814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9" name="Picture 11" descr="ie6bi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5875" y="2781300"/>
            <a:ext cx="5184775" cy="3887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Tm="45000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1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7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7" presetID="2" presetClass="exit" presetSubtype="2" fill="hold" nodeType="afterEffect">
                                  <p:stCondLst>
                                    <p:cond delay="7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2000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9000"/>
                            </p:stCondLst>
                            <p:childTnLst>
                              <p:par>
                                <p:cTn id="22" presetID="15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5000"/>
                            </p:stCondLst>
                            <p:childTnLst>
                              <p:par>
                                <p:cTn id="29" presetID="5" presetClass="entr" presetSubtype="5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31" dur="2000"/>
                                        <p:tgtEl>
                                          <p:spTgt spid="7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29000"/>
                            </p:stCondLst>
                            <p:childTnLst>
                              <p:par>
                                <p:cTn id="33" presetID="2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2000"/>
                                        <p:tgtEl>
                                          <p:spTgt spid="7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38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181"/>
                </p:tgtEl>
              </p:cMediaNode>
            </p:audio>
          </p:childTnLst>
        </p:cTn>
      </p:par>
    </p:tnLst>
    <p:bldLst>
      <p:bldP spid="717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9 Imagen" descr="Fi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3318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 advTm="3000">
        <p14:switch dir="r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-1 Historia de Internet">
  <a:themeElements>
    <a:clrScheme name="Concurrencia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urrencia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urrencia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Historia_de_Internet</Template>
  <TotalTime>0</TotalTime>
  <Words>60</Words>
  <Application>Microsoft Office PowerPoint</Application>
  <PresentationFormat>Presentación en pantalla (4:3)</PresentationFormat>
  <Paragraphs>16</Paragraphs>
  <Slides>9</Slides>
  <Notes>0</Notes>
  <HiddenSlides>0</HiddenSlides>
  <MMClips>3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7" baseType="lpstr">
      <vt:lpstr>Arial</vt:lpstr>
      <vt:lpstr>Calibri</vt:lpstr>
      <vt:lpstr>Lucida Sans Unicode</vt:lpstr>
      <vt:lpstr>Times New Roman</vt:lpstr>
      <vt:lpstr>Verdana</vt:lpstr>
      <vt:lpstr>Wingdings 2</vt:lpstr>
      <vt:lpstr>Wingdings 3</vt:lpstr>
      <vt:lpstr>1-1 Historia de Internet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nchavez alfaomega</dc:creator>
  <cp:lastModifiedBy>nchavez alfaomega</cp:lastModifiedBy>
  <cp:revision>1</cp:revision>
  <dcterms:created xsi:type="dcterms:W3CDTF">2016-01-18T16:59:42Z</dcterms:created>
  <dcterms:modified xsi:type="dcterms:W3CDTF">2016-01-18T17:00:07Z</dcterms:modified>
</cp:coreProperties>
</file>